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1"/>
  </p:notesMasterIdLst>
  <p:sldIdLst>
    <p:sldId id="462" r:id="rId6"/>
    <p:sldId id="460" r:id="rId7"/>
    <p:sldId id="398" r:id="rId8"/>
    <p:sldId id="463" r:id="rId9"/>
    <p:sldId id="468" r:id="rId10"/>
    <p:sldId id="469" r:id="rId11"/>
    <p:sldId id="464" r:id="rId12"/>
    <p:sldId id="470" r:id="rId13"/>
    <p:sldId id="471" r:id="rId14"/>
    <p:sldId id="465" r:id="rId15"/>
    <p:sldId id="466" r:id="rId16"/>
    <p:sldId id="473" r:id="rId17"/>
    <p:sldId id="472" r:id="rId18"/>
    <p:sldId id="424"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4044"/>
    <a:srgbClr val="FF00DD"/>
    <a:srgbClr val="E4DFDF"/>
    <a:srgbClr val="EEEBEB"/>
    <a:srgbClr val="E4DBDB"/>
    <a:srgbClr val="7392A3"/>
    <a:srgbClr val="DACEB9"/>
    <a:srgbClr val="C6B8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69110" autoAdjust="0"/>
  </p:normalViewPr>
  <p:slideViewPr>
    <p:cSldViewPr snapToGrid="0" snapToObjects="1">
      <p:cViewPr varScale="1">
        <p:scale>
          <a:sx n="47" d="100"/>
          <a:sy n="47" d="100"/>
        </p:scale>
        <p:origin x="1340" y="52"/>
      </p:cViewPr>
      <p:guideLst/>
    </p:cSldViewPr>
  </p:slideViewPr>
  <p:notesTextViewPr>
    <p:cViewPr>
      <p:scale>
        <a:sx n="1" d="1"/>
        <a:sy n="1" d="1"/>
      </p:scale>
      <p:origin x="0" y="-34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1109E-2B40-264C-80C0-0304D3D30A0B}" type="datetimeFigureOut">
              <a:rPr lang="en-US" smtClean="0"/>
              <a:t>2/20/2019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B6664-7021-E44E-ABF4-BC24DFF02CBA}" type="slidenum">
              <a:rPr lang="en-US" smtClean="0"/>
              <a:t>‹#›</a:t>
            </a:fld>
            <a:endParaRPr lang="en-US"/>
          </a:p>
        </p:txBody>
      </p:sp>
    </p:spTree>
    <p:extLst>
      <p:ext uri="{BB962C8B-B14F-4D97-AF65-F5344CB8AC3E}">
        <p14:creationId xmlns:p14="http://schemas.microsoft.com/office/powerpoint/2010/main" val="264237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1</a:t>
            </a:fld>
            <a:endParaRPr lang="en-US"/>
          </a:p>
        </p:txBody>
      </p:sp>
    </p:spTree>
    <p:extLst>
      <p:ext uri="{BB962C8B-B14F-4D97-AF65-F5344CB8AC3E}">
        <p14:creationId xmlns:p14="http://schemas.microsoft.com/office/powerpoint/2010/main" val="3593882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397B6664-7021-E44E-ABF4-BC24DFF02CBA}" type="slidenum">
              <a:rPr lang="en-US" smtClean="0"/>
              <a:t>13</a:t>
            </a:fld>
            <a:endParaRPr lang="en-US"/>
          </a:p>
        </p:txBody>
      </p:sp>
    </p:spTree>
    <p:extLst>
      <p:ext uri="{BB962C8B-B14F-4D97-AF65-F5344CB8AC3E}">
        <p14:creationId xmlns:p14="http://schemas.microsoft.com/office/powerpoint/2010/main" val="26865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baseline="0" dirty="0" smtClean="0"/>
              <a:t>NN består av noder og kanter/vekter som binder nodene sammen</a:t>
            </a:r>
          </a:p>
          <a:p>
            <a:pPr marL="171450" indent="-171450">
              <a:buFont typeface="Arial" panose="020B0604020202020204" pitchFamily="34" charset="0"/>
              <a:buChar char="•"/>
            </a:pPr>
            <a:r>
              <a:rPr lang="nb-NO" baseline="0" dirty="0" smtClean="0"/>
              <a:t>Typisk 3 forskjellige noder: Input, </a:t>
            </a:r>
            <a:r>
              <a:rPr lang="nb-NO" baseline="0" dirty="0" err="1" smtClean="0"/>
              <a:t>hidden</a:t>
            </a:r>
            <a:r>
              <a:rPr lang="nb-NO" baseline="0" dirty="0" smtClean="0"/>
              <a:t> og output</a:t>
            </a:r>
          </a:p>
          <a:p>
            <a:pPr marL="171450" indent="-171450">
              <a:buFont typeface="Arial" panose="020B0604020202020204" pitchFamily="34" charset="0"/>
              <a:buChar char="•"/>
            </a:pPr>
            <a:r>
              <a:rPr lang="nb-NO" baseline="0" dirty="0" smtClean="0"/>
              <a:t>Deep vil si at nettverket består av en viss </a:t>
            </a:r>
            <a:r>
              <a:rPr lang="nb-NO" baseline="0" dirty="0" err="1" smtClean="0"/>
              <a:t>kompleksistet</a:t>
            </a:r>
            <a:r>
              <a:rPr lang="nb-NO" baseline="0" dirty="0" smtClean="0"/>
              <a:t> som vil si mer en 2 lag med noder (</a:t>
            </a:r>
            <a:r>
              <a:rPr lang="nb-NO" baseline="0" dirty="0" err="1" smtClean="0"/>
              <a:t>hidden</a:t>
            </a:r>
            <a:r>
              <a:rPr lang="nb-NO" baseline="0" dirty="0" smtClean="0"/>
              <a:t> og output?)</a:t>
            </a:r>
          </a:p>
          <a:p>
            <a:pPr marL="171450" indent="-171450">
              <a:buFont typeface="Arial" panose="020B0604020202020204" pitchFamily="34" charset="0"/>
              <a:buChar char="•"/>
            </a:pPr>
            <a:r>
              <a:rPr lang="nb-NO" baseline="0" dirty="0" smtClean="0"/>
              <a:t>NN består som regel av 2 steg. Et forward pass hvor man frakter inputen fremover i nettverket og et </a:t>
            </a:r>
            <a:r>
              <a:rPr lang="nb-NO" baseline="0" dirty="0" err="1" smtClean="0"/>
              <a:t>backward</a:t>
            </a:r>
            <a:r>
              <a:rPr lang="nb-NO" baseline="0" smtClean="0"/>
              <a:t> pass </a:t>
            </a:r>
            <a:r>
              <a:rPr lang="nb-NO" baseline="0" dirty="0" smtClean="0"/>
              <a:t>hvor man oppdaterer vektene i nettverket.</a:t>
            </a:r>
          </a:p>
          <a:p>
            <a:pPr marL="171450" indent="-171450">
              <a:buFont typeface="Arial" panose="020B0604020202020204" pitchFamily="34" charset="0"/>
              <a:buChar char="•"/>
            </a:pPr>
            <a:r>
              <a:rPr lang="nb-NO" baseline="0" dirty="0" err="1" smtClean="0"/>
              <a:t>Backward</a:t>
            </a:r>
            <a:r>
              <a:rPr lang="nb-NO" baseline="0" dirty="0" smtClean="0"/>
              <a:t> passet hvor læringen skjer og her er det viktig å huske </a:t>
            </a:r>
            <a:r>
              <a:rPr lang="nb-NO" baseline="0" dirty="0" err="1" smtClean="0"/>
              <a:t>backward</a:t>
            </a:r>
            <a:r>
              <a:rPr lang="nb-NO" baseline="0" dirty="0" smtClean="0"/>
              <a:t> </a:t>
            </a:r>
            <a:r>
              <a:rPr lang="nb-NO" baseline="0" dirty="0" err="1" smtClean="0"/>
              <a:t>propagation</a:t>
            </a:r>
            <a:endParaRPr lang="nb-NO" baseline="0" dirty="0" smtClean="0"/>
          </a:p>
          <a:p>
            <a:pPr marL="171450" indent="-171450">
              <a:buFont typeface="Arial" panose="020B0604020202020204" pitchFamily="34" charset="0"/>
              <a:buChar char="•"/>
            </a:pPr>
            <a:r>
              <a:rPr lang="nb-NO" baseline="0" dirty="0" smtClean="0"/>
              <a:t>Nettverket lærer seg representasjonen til </a:t>
            </a:r>
            <a:r>
              <a:rPr lang="nb-NO" baseline="0" dirty="0" smtClean="0"/>
              <a:t>dataene</a:t>
            </a:r>
          </a:p>
          <a:p>
            <a:pPr marL="171450" indent="-171450" rtl="0" fontAlgn="ctr">
              <a:buFont typeface="Arial" panose="020B0604020202020204" pitchFamily="34" charset="0"/>
              <a:buChar char="•"/>
            </a:pPr>
            <a:r>
              <a:rPr lang="nb-NO" sz="1200" kern="1200" dirty="0" smtClean="0">
                <a:solidFill>
                  <a:schemeClr val="tx1"/>
                </a:solidFill>
                <a:effectLst/>
                <a:latin typeface="+mn-lt"/>
                <a:ea typeface="+mn-ea"/>
                <a:cs typeface="+mn-cs"/>
              </a:rPr>
              <a:t>Prøv på noe imellom input og output nodene, hvis det er stor forskjell på input og output</a:t>
            </a:r>
          </a:p>
          <a:p>
            <a:pPr marL="171450" indent="-171450" rtl="0" fontAlgn="ctr">
              <a:buFont typeface="Arial" panose="020B0604020202020204" pitchFamily="34" charset="0"/>
              <a:buChar char="•"/>
            </a:pPr>
            <a:r>
              <a:rPr lang="nb-NO" sz="1200" kern="1200" dirty="0" smtClean="0">
                <a:solidFill>
                  <a:schemeClr val="tx1"/>
                </a:solidFill>
                <a:effectLst/>
                <a:latin typeface="+mn-lt"/>
                <a:ea typeface="+mn-ea"/>
                <a:cs typeface="+mn-cs"/>
              </a:rPr>
              <a:t>Mindre enn 2x av inputen</a:t>
            </a:r>
          </a:p>
          <a:p>
            <a:pPr marL="171450" indent="-171450" rtl="0" fontAlgn="ctr">
              <a:buFont typeface="Arial" panose="020B0604020202020204" pitchFamily="34" charset="0"/>
              <a:buChar char="•"/>
            </a:pPr>
            <a:r>
              <a:rPr lang="nb-NO" sz="1200" kern="1200" dirty="0" smtClean="0">
                <a:solidFill>
                  <a:schemeClr val="tx1"/>
                </a:solidFill>
                <a:effectLst/>
                <a:latin typeface="+mn-lt"/>
                <a:ea typeface="+mn-ea"/>
                <a:cs typeface="+mn-cs"/>
              </a:rPr>
              <a:t>2/3 av inputen + output noder</a:t>
            </a:r>
            <a:endParaRPr lang="nb-NO" baseline="0" dirty="0" smtClean="0"/>
          </a:p>
          <a:p>
            <a:pPr marL="171450" indent="-171450">
              <a:buFont typeface="Arial" panose="020B0604020202020204" pitchFamily="34" charset="0"/>
              <a:buChar char="•"/>
            </a:pPr>
            <a:r>
              <a:rPr lang="nb-NO" dirty="0" smtClean="0"/>
              <a:t>https://</a:t>
            </a:r>
            <a:r>
              <a:rPr lang="nb-NO" dirty="0" smtClean="0"/>
              <a:t>playground.tensorflow.org</a:t>
            </a:r>
          </a:p>
          <a:p>
            <a:pPr marL="171450" indent="-171450">
              <a:buFont typeface="Arial" panose="020B0604020202020204" pitchFamily="34" charset="0"/>
              <a:buChar char="•"/>
            </a:pPr>
            <a:r>
              <a:rPr lang="nb-NO" dirty="0" smtClean="0"/>
              <a:t>https://google-developers.appspot.com/machine-learning/crash-course/backprop-scroll/</a:t>
            </a:r>
            <a:endParaRPr lang="nb-NO" dirty="0" smtClean="0"/>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3</a:t>
            </a:fld>
            <a:endParaRPr lang="en-US"/>
          </a:p>
        </p:txBody>
      </p:sp>
    </p:spTree>
    <p:extLst>
      <p:ext uri="{BB962C8B-B14F-4D97-AF65-F5344CB8AC3E}">
        <p14:creationId xmlns:p14="http://schemas.microsoft.com/office/powerpoint/2010/main" val="332819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smtClean="0"/>
              <a:t>Genererende motstridende nettverk på norsk</a:t>
            </a:r>
          </a:p>
          <a:p>
            <a:pPr marL="171450" indent="-171450">
              <a:buFont typeface="Arial" panose="020B0604020202020204" pitchFamily="34" charset="0"/>
              <a:buChar char="•"/>
            </a:pPr>
            <a:r>
              <a:rPr lang="nb-NO" dirty="0" smtClean="0"/>
              <a:t>Målet her</a:t>
            </a:r>
            <a:r>
              <a:rPr lang="nb-NO" baseline="0" dirty="0" smtClean="0"/>
              <a:t> er å generere data basert på støy</a:t>
            </a:r>
          </a:p>
          <a:p>
            <a:pPr marL="171450" indent="-171450">
              <a:buFont typeface="Arial" panose="020B0604020202020204" pitchFamily="34" charset="0"/>
              <a:buChar char="•"/>
            </a:pPr>
            <a:r>
              <a:rPr lang="nb-NO" baseline="0" dirty="0" smtClean="0"/>
              <a:t>Dette er noe man ønsker ofte siden man har lite treningsdata eller ved at man ønsker å lage et nettverk som faktisk generer data man kan bruke</a:t>
            </a:r>
          </a:p>
          <a:p>
            <a:pPr marL="171450" indent="-171450">
              <a:buFont typeface="Arial" panose="020B0604020202020204" pitchFamily="34" charset="0"/>
              <a:buChar char="•"/>
            </a:pPr>
            <a:r>
              <a:rPr lang="nb-NO" dirty="0" smtClean="0"/>
              <a:t>En</a:t>
            </a:r>
            <a:r>
              <a:rPr lang="nb-NO" baseline="0" dirty="0" smtClean="0"/>
              <a:t> relativ ny </a:t>
            </a:r>
            <a:r>
              <a:rPr lang="nb-NO" baseline="0" dirty="0" err="1" smtClean="0"/>
              <a:t>model</a:t>
            </a:r>
            <a:r>
              <a:rPr lang="nb-NO" baseline="0" dirty="0" smtClean="0"/>
              <a:t>. Ian </a:t>
            </a:r>
            <a:r>
              <a:rPr lang="nb-NO" baseline="0" dirty="0" err="1" smtClean="0"/>
              <a:t>Goodfellow</a:t>
            </a:r>
            <a:r>
              <a:rPr lang="nb-NO" baseline="0" dirty="0" smtClean="0"/>
              <a:t> kom ut med ideen i 2014, men har blitt mye brukt siden</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4</a:t>
            </a:fld>
            <a:endParaRPr lang="en-US"/>
          </a:p>
        </p:txBody>
      </p:sp>
    </p:spTree>
    <p:extLst>
      <p:ext uri="{BB962C8B-B14F-4D97-AF65-F5344CB8AC3E}">
        <p14:creationId xmlns:p14="http://schemas.microsoft.com/office/powerpoint/2010/main" val="412345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smtClean="0"/>
              <a:t>Typiske forklaringen av hvordan GAN fungerer er rollene forfalsker og </a:t>
            </a:r>
            <a:r>
              <a:rPr lang="nb-NO" dirty="0" err="1" smtClean="0"/>
              <a:t>detetktiv</a:t>
            </a:r>
            <a:r>
              <a:rPr lang="nb-NO" dirty="0" smtClean="0"/>
              <a:t>/politi</a:t>
            </a:r>
          </a:p>
          <a:p>
            <a:pPr marL="171450" indent="-171450">
              <a:buFont typeface="Arial" panose="020B0604020202020204" pitchFamily="34" charset="0"/>
              <a:buChar char="•"/>
            </a:pPr>
            <a:r>
              <a:rPr lang="nb-NO" dirty="0" smtClean="0"/>
              <a:t>De har et spill om å hele tiden være best. Enten til å lure detektiven eller avsløre forfalskeren</a:t>
            </a:r>
          </a:p>
          <a:p>
            <a:pPr marL="171450" indent="-171450">
              <a:buFont typeface="Arial" panose="020B0604020202020204" pitchFamily="34" charset="0"/>
              <a:buChar char="•"/>
            </a:pPr>
            <a:r>
              <a:rPr lang="nb-NO" dirty="0" smtClean="0"/>
              <a:t>Dette fører til alternerende prestasjoner</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5</a:t>
            </a:fld>
            <a:endParaRPr lang="en-US"/>
          </a:p>
        </p:txBody>
      </p:sp>
    </p:spTree>
    <p:extLst>
      <p:ext uri="{BB962C8B-B14F-4D97-AF65-F5344CB8AC3E}">
        <p14:creationId xmlns:p14="http://schemas.microsoft.com/office/powerpoint/2010/main" val="1912245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smtClean="0"/>
              <a:t>Slik ser det</a:t>
            </a:r>
            <a:r>
              <a:rPr lang="nb-NO" baseline="0" dirty="0" smtClean="0"/>
              <a:t> ut som ML arkitektur</a:t>
            </a:r>
          </a:p>
          <a:p>
            <a:pPr marL="171450" indent="-171450">
              <a:buFont typeface="Arial" panose="020B0604020202020204" pitchFamily="34" charset="0"/>
              <a:buChar char="•"/>
            </a:pPr>
            <a:r>
              <a:rPr lang="nb-NO" dirty="0" smtClean="0"/>
              <a:t>Generatoren mottar tilfeldige</a:t>
            </a:r>
            <a:r>
              <a:rPr lang="nb-NO" baseline="0" dirty="0" smtClean="0"/>
              <a:t> tall og genererer bilder</a:t>
            </a:r>
          </a:p>
          <a:p>
            <a:pPr marL="171450" indent="-171450">
              <a:buFont typeface="Arial" panose="020B0604020202020204" pitchFamily="34" charset="0"/>
              <a:buChar char="•"/>
            </a:pPr>
            <a:r>
              <a:rPr lang="nb-NO" baseline="0" dirty="0" err="1" smtClean="0"/>
              <a:t>Discriminator</a:t>
            </a:r>
            <a:r>
              <a:rPr lang="nb-NO" baseline="0" dirty="0" smtClean="0"/>
              <a:t> mottar ekte bilder fra treningsdataene og falske bilder generert fra generatoren</a:t>
            </a:r>
          </a:p>
          <a:p>
            <a:pPr marL="171450" indent="-171450">
              <a:buFont typeface="Arial" panose="020B0604020202020204" pitchFamily="34" charset="0"/>
              <a:buChar char="•"/>
            </a:pPr>
            <a:r>
              <a:rPr lang="nb-NO" baseline="0" dirty="0" err="1" smtClean="0"/>
              <a:t>Discriminator</a:t>
            </a:r>
            <a:r>
              <a:rPr lang="nb-NO" baseline="0" dirty="0" smtClean="0"/>
              <a:t> </a:t>
            </a:r>
            <a:r>
              <a:rPr lang="nb-NO" baseline="0" dirty="0" err="1" smtClean="0"/>
              <a:t>retunerer</a:t>
            </a:r>
            <a:r>
              <a:rPr lang="nb-NO" baseline="0" dirty="0" smtClean="0"/>
              <a:t> så en spådom om bildene er ekte eller falske</a:t>
            </a:r>
          </a:p>
          <a:p>
            <a:pPr marL="171450" indent="-171450">
              <a:buFont typeface="Arial" panose="020B0604020202020204" pitchFamily="34" charset="0"/>
              <a:buChar char="•"/>
            </a:pPr>
            <a:r>
              <a:rPr lang="nb-NO" baseline="0" dirty="0" smtClean="0"/>
              <a:t>Det finnes 2 feedback loop her.  </a:t>
            </a:r>
            <a:r>
              <a:rPr lang="nb-NO" baseline="0" dirty="0" err="1" smtClean="0"/>
              <a:t>Disc</a:t>
            </a:r>
            <a:r>
              <a:rPr lang="nb-NO" baseline="0" dirty="0" smtClean="0"/>
              <a:t> med </a:t>
            </a:r>
            <a:r>
              <a:rPr lang="nb-NO" baseline="0" dirty="0" err="1" smtClean="0"/>
              <a:t>ground</a:t>
            </a:r>
            <a:r>
              <a:rPr lang="nb-NO" baseline="0" dirty="0" smtClean="0"/>
              <a:t> </a:t>
            </a:r>
            <a:r>
              <a:rPr lang="nb-NO" baseline="0" dirty="0" err="1" smtClean="0"/>
              <a:t>truth</a:t>
            </a:r>
            <a:r>
              <a:rPr lang="nb-NO" baseline="0" dirty="0" smtClean="0"/>
              <a:t> som er de ekte bildene som vi vet, og gen er i en feedback loop med </a:t>
            </a:r>
            <a:r>
              <a:rPr lang="nb-NO" baseline="0" dirty="0" err="1" smtClean="0"/>
              <a:t>disc</a:t>
            </a:r>
            <a:endParaRPr lang="nb-NO" baseline="0" dirty="0" smtClean="0"/>
          </a:p>
          <a:p>
            <a:pPr marL="171450" indent="-171450">
              <a:buFont typeface="Arial" panose="020B0604020202020204" pitchFamily="34" charset="0"/>
              <a:buChar char="•"/>
            </a:pPr>
            <a:r>
              <a:rPr lang="nb-NO" baseline="0" dirty="0" smtClean="0"/>
              <a:t>De befinner seg i et </a:t>
            </a:r>
            <a:r>
              <a:rPr lang="nb-NO" baseline="0" dirty="0" err="1" smtClean="0"/>
              <a:t>zerosum</a:t>
            </a:r>
            <a:r>
              <a:rPr lang="nb-NO" baseline="0" dirty="0" smtClean="0"/>
              <a:t> game som nevnt på forrige slide. Begge prøver å optimalisere en forskjellige og en motstående objekt funksjon eller taps funksjon.</a:t>
            </a:r>
          </a:p>
          <a:p>
            <a:pPr marL="171450" indent="-171450">
              <a:buFont typeface="Arial" panose="020B0604020202020204" pitchFamily="34" charset="0"/>
              <a:buChar char="•"/>
            </a:pPr>
            <a:r>
              <a:rPr lang="nb-NO" dirty="0" smtClean="0"/>
              <a:t>Dette</a:t>
            </a:r>
            <a:r>
              <a:rPr lang="nb-NO" baseline="0" dirty="0" smtClean="0"/>
              <a:t> blir kalt for </a:t>
            </a:r>
            <a:r>
              <a:rPr lang="nb-NO" baseline="0" dirty="0" err="1" smtClean="0"/>
              <a:t>actor-critic</a:t>
            </a:r>
            <a:r>
              <a:rPr lang="nb-NO" baseline="0" dirty="0" smtClean="0"/>
              <a:t> </a:t>
            </a:r>
            <a:r>
              <a:rPr lang="nb-NO" baseline="0" dirty="0" err="1" smtClean="0"/>
              <a:t>model</a:t>
            </a:r>
            <a:r>
              <a:rPr lang="nb-NO" baseline="0" dirty="0" smtClean="0"/>
              <a:t>, hvor modellene endrer oppførselen deres basert på hverandre.</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6</a:t>
            </a:fld>
            <a:endParaRPr lang="en-US"/>
          </a:p>
        </p:txBody>
      </p:sp>
    </p:spTree>
    <p:extLst>
      <p:ext uri="{BB962C8B-B14F-4D97-AF65-F5344CB8AC3E}">
        <p14:creationId xmlns:p14="http://schemas.microsoft.com/office/powerpoint/2010/main" val="146178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smtClean="0"/>
              <a:t>Overfitting</a:t>
            </a:r>
            <a:r>
              <a:rPr lang="nb-NO" baseline="0" dirty="0" smtClean="0"/>
              <a:t> er et vanlig problem innen ML. Det vil si at algoritmen tilpasser seg treningsdataene alt for bra og prestasjonene på test dataene blir dårligere. Litt mer formelt kan vi si at gjeldene hypotese i nettverket </a:t>
            </a:r>
            <a:r>
              <a:rPr lang="nb-NO" baseline="0" dirty="0" err="1" smtClean="0"/>
              <a:t>overfitter</a:t>
            </a:r>
            <a:r>
              <a:rPr lang="nb-NO" baseline="0" dirty="0" smtClean="0"/>
              <a:t> hvis det finnes en annen hypotese som presterer dårligere på trenings-</a:t>
            </a:r>
            <a:r>
              <a:rPr lang="nb-NO" baseline="0" dirty="0" err="1" smtClean="0"/>
              <a:t>datene</a:t>
            </a:r>
            <a:r>
              <a:rPr lang="nb-NO" baseline="0" dirty="0" smtClean="0"/>
              <a:t> men bedre på test-</a:t>
            </a:r>
            <a:r>
              <a:rPr lang="nb-NO" baseline="0" dirty="0" err="1" smtClean="0"/>
              <a:t>datasetet</a:t>
            </a:r>
            <a:r>
              <a:rPr lang="nb-NO" baseline="0" dirty="0" smtClean="0"/>
              <a:t>. </a:t>
            </a:r>
            <a:endParaRPr lang="nb-NO" dirty="0" smtClean="0"/>
          </a:p>
          <a:p>
            <a:pPr marL="171450" indent="-171450">
              <a:buFont typeface="Arial" panose="020B0604020202020204" pitchFamily="34" charset="0"/>
              <a:buChar char="•"/>
            </a:pPr>
            <a:r>
              <a:rPr lang="nb-NO" dirty="0" err="1" smtClean="0"/>
              <a:t>Regularization</a:t>
            </a:r>
            <a:r>
              <a:rPr lang="nb-NO" dirty="0" smtClean="0"/>
              <a:t> er en teknikk som blir brukt for å håndtere </a:t>
            </a:r>
            <a:r>
              <a:rPr lang="nb-NO" dirty="0" err="1" smtClean="0"/>
              <a:t>overfitting</a:t>
            </a:r>
            <a:r>
              <a:rPr lang="nb-NO" dirty="0" smtClean="0"/>
              <a:t>. </a:t>
            </a:r>
            <a:r>
              <a:rPr lang="nb-NO" dirty="0" err="1" smtClean="0"/>
              <a:t>Regularization</a:t>
            </a:r>
            <a:r>
              <a:rPr lang="nb-NO" dirty="0" smtClean="0"/>
              <a:t> er faktisk hvilken som helst modifikasjon som vi gjør </a:t>
            </a:r>
            <a:r>
              <a:rPr lang="nb-NO" dirty="0" err="1" smtClean="0"/>
              <a:t>å¨en</a:t>
            </a:r>
            <a:r>
              <a:rPr lang="nb-NO" dirty="0" smtClean="0"/>
              <a:t> læringsalgoritme med</a:t>
            </a:r>
            <a:r>
              <a:rPr lang="nb-NO" baseline="0" dirty="0" smtClean="0"/>
              <a:t> hensikt om å redusere feilen på test-data og ikke på trenings-data.</a:t>
            </a:r>
            <a:endParaRPr lang="nb-NO" dirty="0" smtClean="0"/>
          </a:p>
          <a:p>
            <a:pPr marL="171450" indent="-171450">
              <a:buFont typeface="Arial" panose="020B0604020202020204" pitchFamily="34" charset="0"/>
              <a:buChar char="•"/>
            </a:pPr>
            <a:endParaRPr lang="nb-NO" dirty="0" smtClean="0"/>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7</a:t>
            </a:fld>
            <a:endParaRPr lang="en-US"/>
          </a:p>
        </p:txBody>
      </p:sp>
    </p:spTree>
    <p:extLst>
      <p:ext uri="{BB962C8B-B14F-4D97-AF65-F5344CB8AC3E}">
        <p14:creationId xmlns:p14="http://schemas.microsoft.com/office/powerpoint/2010/main" val="172001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err="1" smtClean="0"/>
              <a:t>Dropout</a:t>
            </a:r>
            <a:r>
              <a:rPr lang="nb-NO" dirty="0" smtClean="0"/>
              <a:t> er en </a:t>
            </a:r>
            <a:r>
              <a:rPr lang="nb-NO" dirty="0" err="1" smtClean="0"/>
              <a:t>regularization</a:t>
            </a:r>
            <a:r>
              <a:rPr lang="nb-NO" dirty="0" smtClean="0"/>
              <a:t> teknikk som er mye brukt i Deep </a:t>
            </a:r>
            <a:r>
              <a:rPr lang="nb-NO" dirty="0" err="1" smtClean="0"/>
              <a:t>learning</a:t>
            </a:r>
            <a:endParaRPr lang="nb-NO" dirty="0" smtClean="0"/>
          </a:p>
          <a:p>
            <a:pPr marL="171450" indent="-171450">
              <a:buFont typeface="Arial" panose="020B0604020202020204" pitchFamily="34" charset="0"/>
              <a:buChar char="•"/>
            </a:pPr>
            <a:r>
              <a:rPr lang="nb-NO" dirty="0" smtClean="0"/>
              <a:t>Den</a:t>
            </a:r>
            <a:r>
              <a:rPr lang="nb-NO" baseline="0" dirty="0" smtClean="0"/>
              <a:t> fungerer slik at det «dropper» tilfeldige noder i nettverket. Meningen med dette er å trene flere fiktive nettverk samtidig.</a:t>
            </a:r>
          </a:p>
          <a:p>
            <a:pPr marL="171450" indent="-171450">
              <a:buFont typeface="Arial" panose="020B0604020202020204" pitchFamily="34" charset="0"/>
              <a:buChar char="•"/>
            </a:pPr>
            <a:r>
              <a:rPr lang="nb-NO" baseline="0" dirty="0" smtClean="0"/>
              <a:t>Ensemble ML metoder kombinerer flere base modeller for å utføre en kombinert </a:t>
            </a:r>
            <a:r>
              <a:rPr lang="nb-NO" baseline="0" dirty="0" err="1" smtClean="0"/>
              <a:t>prediction</a:t>
            </a:r>
            <a:r>
              <a:rPr lang="nb-NO" baseline="0" dirty="0" smtClean="0"/>
              <a:t> for inputen. Tanken er den at sammen vil de gi en mye bedre </a:t>
            </a:r>
            <a:r>
              <a:rPr lang="nb-NO" baseline="0" dirty="0" err="1" smtClean="0"/>
              <a:t>prediction</a:t>
            </a:r>
            <a:r>
              <a:rPr lang="nb-NO" baseline="0" dirty="0" smtClean="0"/>
              <a:t> enn alene, gitt at alle basemodellene er bedre enn random </a:t>
            </a:r>
            <a:r>
              <a:rPr lang="nb-NO" baseline="0" dirty="0" err="1" smtClean="0"/>
              <a:t>gues</a:t>
            </a:r>
            <a:r>
              <a:rPr lang="nb-NO" baseline="0" dirty="0" smtClean="0"/>
              <a:t>. </a:t>
            </a:r>
          </a:p>
          <a:p>
            <a:pPr marL="171450" indent="-171450">
              <a:buFont typeface="Arial" panose="020B0604020202020204" pitchFamily="34" charset="0"/>
              <a:buChar char="•"/>
            </a:pPr>
            <a:r>
              <a:rPr lang="nb-NO" baseline="0" dirty="0" smtClean="0"/>
              <a:t>Så det jeg prøver å komme frem til er at hvis man gjør enkelte deler av nettverket bedre alene vil de også prestere </a:t>
            </a:r>
            <a:r>
              <a:rPr lang="nb-NO" baseline="0" smtClean="0"/>
              <a:t>bedre sammen.</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8</a:t>
            </a:fld>
            <a:endParaRPr lang="en-US"/>
          </a:p>
        </p:txBody>
      </p:sp>
    </p:spTree>
    <p:extLst>
      <p:ext uri="{BB962C8B-B14F-4D97-AF65-F5344CB8AC3E}">
        <p14:creationId xmlns:p14="http://schemas.microsoft.com/office/powerpoint/2010/main" val="2024128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smtClean="0"/>
              <a:t>Gradienter er retningen og mengden</a:t>
            </a:r>
            <a:r>
              <a:rPr lang="nb-NO" baseline="0" dirty="0" smtClean="0"/>
              <a:t> man justerer vektene sine i et nettverk</a:t>
            </a:r>
          </a:p>
          <a:p>
            <a:pPr marL="171450" indent="-171450">
              <a:buFont typeface="Arial" panose="020B0604020202020204" pitchFamily="34" charset="0"/>
              <a:buChar char="•"/>
            </a:pPr>
            <a:r>
              <a:rPr lang="nb-NO" baseline="0" dirty="0" err="1" smtClean="0"/>
              <a:t>Exploding</a:t>
            </a:r>
            <a:r>
              <a:rPr lang="nb-NO" baseline="0" dirty="0" smtClean="0"/>
              <a:t> gradients er et uttrykk for når vektene akkumuleres opp for mye og resulterer til store endringer og et ustabilt nettverk.</a:t>
            </a:r>
          </a:p>
          <a:p>
            <a:pPr marL="171450" indent="-171450">
              <a:buFont typeface="Arial" panose="020B0604020202020204" pitchFamily="34" charset="0"/>
              <a:buChar char="•"/>
            </a:pPr>
            <a:r>
              <a:rPr lang="nb-NO" baseline="0" dirty="0" err="1" smtClean="0"/>
              <a:t>Weight</a:t>
            </a:r>
            <a:r>
              <a:rPr lang="nb-NO" baseline="0" dirty="0" smtClean="0"/>
              <a:t> </a:t>
            </a:r>
            <a:r>
              <a:rPr lang="nb-NO" baseline="0" dirty="0" err="1" smtClean="0"/>
              <a:t>clipping</a:t>
            </a:r>
            <a:r>
              <a:rPr lang="nb-NO" baseline="0" dirty="0" smtClean="0"/>
              <a:t> er en metode for å motvirke dette problemet. Den fungerer så enkelt som at den holder vektene innenfor et begrenset område som fører til ikke så store svingninger i nettverket.</a:t>
            </a: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9</a:t>
            </a:fld>
            <a:endParaRPr lang="en-US"/>
          </a:p>
        </p:txBody>
      </p:sp>
    </p:spTree>
    <p:extLst>
      <p:ext uri="{BB962C8B-B14F-4D97-AF65-F5344CB8AC3E}">
        <p14:creationId xmlns:p14="http://schemas.microsoft.com/office/powerpoint/2010/main" val="242105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dirty="0" smtClean="0"/>
              <a:t>Open </a:t>
            </a:r>
            <a:r>
              <a:rPr lang="nb-NO" dirty="0" err="1" smtClean="0"/>
              <a:t>source</a:t>
            </a:r>
            <a:r>
              <a:rPr lang="nb-NO" dirty="0" smtClean="0"/>
              <a:t> </a:t>
            </a:r>
            <a:r>
              <a:rPr lang="nb-NO" dirty="0" err="1" smtClean="0"/>
              <a:t>deep</a:t>
            </a:r>
            <a:r>
              <a:rPr lang="nb-NO" dirty="0" smtClean="0"/>
              <a:t> </a:t>
            </a:r>
            <a:r>
              <a:rPr lang="nb-NO" dirty="0" err="1" smtClean="0"/>
              <a:t>learning</a:t>
            </a:r>
            <a:r>
              <a:rPr lang="nb-NO" dirty="0" smtClean="0"/>
              <a:t> </a:t>
            </a:r>
            <a:r>
              <a:rPr lang="nb-NO" dirty="0" err="1" smtClean="0"/>
              <a:t>platform</a:t>
            </a:r>
            <a:r>
              <a:rPr lang="nb-NO" dirty="0" smtClean="0"/>
              <a:t> som tilbyr en sømløs vei fra forskning til </a:t>
            </a:r>
            <a:r>
              <a:rPr lang="nb-NO" dirty="0" err="1" smtClean="0"/>
              <a:t>produkson</a:t>
            </a:r>
            <a:r>
              <a:rPr lang="nb-NO" dirty="0" smtClean="0"/>
              <a:t> sier de selv</a:t>
            </a:r>
          </a:p>
          <a:p>
            <a:pPr marL="171450" indent="-171450">
              <a:buFont typeface="Arial" panose="020B0604020202020204" pitchFamily="34" charset="0"/>
              <a:buChar char="•"/>
            </a:pPr>
            <a:r>
              <a:rPr lang="nb-NO" dirty="0" smtClean="0"/>
              <a:t>Bygger direkte på </a:t>
            </a:r>
            <a:r>
              <a:rPr lang="nb-NO" dirty="0" err="1" smtClean="0"/>
              <a:t>python</a:t>
            </a:r>
            <a:r>
              <a:rPr lang="nb-NO" dirty="0" smtClean="0"/>
              <a:t>, som gjør at man kan</a:t>
            </a:r>
            <a:r>
              <a:rPr lang="nb-NO" baseline="0" dirty="0" smtClean="0"/>
              <a:t> enkelt benytte populære biblioteker og pakker for å utvikle neural </a:t>
            </a:r>
            <a:r>
              <a:rPr lang="nb-NO" baseline="0" dirty="0" err="1" smtClean="0"/>
              <a:t>networks</a:t>
            </a:r>
            <a:r>
              <a:rPr lang="nb-NO" baseline="0" dirty="0" smtClean="0"/>
              <a:t> i </a:t>
            </a:r>
            <a:r>
              <a:rPr lang="nb-NO" baseline="0" dirty="0" err="1" smtClean="0"/>
              <a:t>python</a:t>
            </a:r>
            <a:r>
              <a:rPr lang="nb-NO" baseline="0" dirty="0" smtClean="0"/>
              <a:t>.</a:t>
            </a:r>
          </a:p>
          <a:p>
            <a:pPr marL="171450" indent="-171450">
              <a:buFont typeface="Arial" panose="020B0604020202020204" pitchFamily="34" charset="0"/>
              <a:buChar char="•"/>
            </a:pPr>
            <a:endParaRPr lang="nb-NO" dirty="0"/>
          </a:p>
        </p:txBody>
      </p:sp>
      <p:sp>
        <p:nvSpPr>
          <p:cNvPr id="4" name="Slide Number Placeholder 3"/>
          <p:cNvSpPr>
            <a:spLocks noGrp="1"/>
          </p:cNvSpPr>
          <p:nvPr>
            <p:ph type="sldNum" sz="quarter" idx="10"/>
          </p:nvPr>
        </p:nvSpPr>
        <p:spPr/>
        <p:txBody>
          <a:bodyPr/>
          <a:lstStyle/>
          <a:p>
            <a:fld id="{397B6664-7021-E44E-ABF4-BC24DFF02CBA}" type="slidenum">
              <a:rPr lang="en-US" smtClean="0"/>
              <a:t>10</a:t>
            </a:fld>
            <a:endParaRPr lang="en-US"/>
          </a:p>
        </p:txBody>
      </p:sp>
    </p:spTree>
    <p:extLst>
      <p:ext uri="{BB962C8B-B14F-4D97-AF65-F5344CB8AC3E}">
        <p14:creationId xmlns:p14="http://schemas.microsoft.com/office/powerpoint/2010/main" val="19464816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future woman">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2148"/>
            <a:ext cx="12230154" cy="6885261"/>
          </a:xfrm>
          <a:prstGeom prst="rect">
            <a:avLst/>
          </a:prstGeom>
        </p:spPr>
      </p:pic>
      <p:sp>
        <p:nvSpPr>
          <p:cNvPr id="16" name="Parallellogram 3"/>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9" name="Ellipse 8"/>
          <p:cNvSpPr/>
          <p:nvPr userDrawn="1"/>
        </p:nvSpPr>
        <p:spPr>
          <a:xfrm>
            <a:off x="7710705" y="1633035"/>
            <a:ext cx="1648027" cy="1648027"/>
          </a:xfrm>
          <a:prstGeom prst="ellipse">
            <a:avLst/>
          </a:prstGeom>
          <a:noFill/>
          <a:ln w="12700">
            <a:solidFill>
              <a:schemeClr val="bg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Text Placeholder 24">
            <a:extLst>
              <a:ext uri="{FF2B5EF4-FFF2-40B4-BE49-F238E27FC236}">
                <a16:creationId xmlns:a16="http://schemas.microsoft.com/office/drawing/2014/main" id="{6F324E74-CBA2-4D4F-8F86-1E0310B1DC19}"/>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5D33F148-55A2-954E-BF75-D266760F4F39}"/>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793E5014-5C8C-314A-A834-265C52A0F1C0}"/>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10" name="Ellipse 9">
            <a:extLst>
              <a:ext uri="{FF2B5EF4-FFF2-40B4-BE49-F238E27FC236}">
                <a16:creationId xmlns:a16="http://schemas.microsoft.com/office/drawing/2014/main" id="{BD300870-3216-8F40-909F-FA6D93C676FE}"/>
              </a:ext>
            </a:extLst>
          </p:cNvPr>
          <p:cNvSpPr/>
          <p:nvPr userDrawn="1"/>
        </p:nvSpPr>
        <p:spPr>
          <a:xfrm>
            <a:off x="7794961" y="1718367"/>
            <a:ext cx="1448782" cy="1448782"/>
          </a:xfrm>
          <a:prstGeom prst="ellipse">
            <a:avLst/>
          </a:prstGeom>
          <a:noFill/>
          <a:ln w="19050">
            <a:solidFill>
              <a:schemeClr val="bg1">
                <a:alpha val="7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58211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000"/>
                                        <p:tgtEl>
                                          <p:spTgt spid="9"/>
                                        </p:tgtEl>
                                      </p:cBhvr>
                                    </p:animEffect>
                                  </p:childTnLst>
                                </p:cTn>
                              </p:par>
                              <p:par>
                                <p:cTn id="8" presetID="8" presetClass="emph" presetSubtype="0" repeatCount="indefinite" fill="hold" grpId="1" nodeType="withEffect">
                                  <p:stCondLst>
                                    <p:cond delay="0"/>
                                  </p:stCondLst>
                                  <p:childTnLst>
                                    <p:animRot by="21600000">
                                      <p:cBhvr>
                                        <p:cTn id="9" dur="10000" fill="hold"/>
                                        <p:tgtEl>
                                          <p:spTgt spid="9"/>
                                        </p:tgtEl>
                                        <p:attrNameLst>
                                          <p:attrName>r</p:attrName>
                                        </p:attrNameLst>
                                      </p:cBhvr>
                                    </p:animRot>
                                  </p:childTnLst>
                                </p:cTn>
                              </p:par>
                              <p:par>
                                <p:cTn id="10" presetID="14" presetClass="entr" presetSubtype="10" fill="hold" grpId="0"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2" dur="1000"/>
                                        <p:tgtEl>
                                          <p:spTgt spid="11">
                                            <p:txEl>
                                              <p:pRg st="0" end="0"/>
                                            </p:txEl>
                                          </p:spTgt>
                                        </p:tgtEl>
                                      </p:cBhvr>
                                    </p:animEffect>
                                  </p:childTnLst>
                                </p:cTn>
                              </p:par>
                              <p:par>
                                <p:cTn id="13" presetID="23" presetClass="entr" presetSubtype="16" repeatCount="indefinite"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3000" fill="hold"/>
                                        <p:tgtEl>
                                          <p:spTgt spid="10"/>
                                        </p:tgtEl>
                                        <p:attrNameLst>
                                          <p:attrName>ppt_w</p:attrName>
                                        </p:attrNameLst>
                                      </p:cBhvr>
                                      <p:tavLst>
                                        <p:tav tm="0">
                                          <p:val>
                                            <p:fltVal val="0"/>
                                          </p:val>
                                        </p:tav>
                                        <p:tav tm="100000">
                                          <p:val>
                                            <p:strVal val="#ppt_w"/>
                                          </p:val>
                                        </p:tav>
                                      </p:tavLst>
                                    </p:anim>
                                    <p:anim calcmode="lin" valueType="num">
                                      <p:cBhvr>
                                        <p:cTn id="16" dur="30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P spid="1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84086761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7174" userDrawn="1">
          <p15:clr>
            <a:srgbClr val="FBAE40"/>
          </p15:clr>
        </p15:guide>
        <p15:guide id="6" orient="horz" pos="4042" userDrawn="1">
          <p15:clr>
            <a:srgbClr val="FBAE40"/>
          </p15:clr>
        </p15:guide>
        <p15:guide id="7" orient="horz" pos="164" userDrawn="1">
          <p15:clr>
            <a:srgbClr val="FBAE40"/>
          </p15:clr>
        </p15:guide>
        <p15:guide id="8" pos="7423" userDrawn="1">
          <p15:clr>
            <a:srgbClr val="FBAE40"/>
          </p15:clr>
        </p15:guide>
        <p15:guide id="9" pos="506" userDrawn="1">
          <p15:clr>
            <a:srgbClr val="FBAE40"/>
          </p15:clr>
        </p15:guide>
        <p15:guide id="10" orient="horz" pos="1071" userDrawn="1">
          <p15:clr>
            <a:srgbClr val="FBAE40"/>
          </p15:clr>
        </p15:guide>
        <p15:guide id="11"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de with background">
    <p:spTree>
      <p:nvGrpSpPr>
        <p:cNvPr id="1" name=""/>
        <p:cNvGrpSpPr/>
        <p:nvPr/>
      </p:nvGrpSpPr>
      <p:grpSpPr>
        <a:xfrm>
          <a:off x="0" y="0"/>
          <a:ext cx="0" cy="0"/>
          <a:chOff x="0" y="0"/>
          <a:chExt cx="0" cy="0"/>
        </a:xfrm>
      </p:grpSpPr>
      <p:pic>
        <p:nvPicPr>
          <p:cNvPr id="9" name="Bilde 8">
            <a:extLst>
              <a:ext uri="{FF2B5EF4-FFF2-40B4-BE49-F238E27FC236}">
                <a16:creationId xmlns:a16="http://schemas.microsoft.com/office/drawing/2014/main" id="{1E101516-1F75-214E-9341-68A80935DCA8}"/>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44893587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de WITH SUBTITL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226AC55D-E4B0-5340-BE16-E547E7F1C31B}"/>
              </a:ext>
            </a:extLst>
          </p:cNvPr>
          <p:cNvSpPr>
            <a:spLocks noGrp="1"/>
          </p:cNvSpPr>
          <p:nvPr>
            <p:ph type="body" sz="quarter" idx="15" hasCustomPrompt="1"/>
          </p:nvPr>
        </p:nvSpPr>
        <p:spPr>
          <a:xfrm>
            <a:off x="951070" y="1194018"/>
            <a:ext cx="10290175" cy="400110"/>
          </a:xfrm>
          <a:prstGeom prst="rect">
            <a:avLst/>
          </a:prstGeom>
        </p:spPr>
        <p:txBody>
          <a:bodyPr>
            <a:spAutoFit/>
          </a:bodyPr>
          <a:lstStyle>
            <a:lvl1pPr marL="0" indent="0">
              <a:lnSpc>
                <a:spcPct val="100000"/>
              </a:lnSpc>
              <a:spcBef>
                <a:spcPts val="0"/>
              </a:spcBef>
              <a:buNone/>
              <a:defRPr sz="2000" b="1">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nb-NO"/>
              <a:t>Subtitle in red</a:t>
            </a:r>
          </a:p>
        </p:txBody>
      </p:sp>
      <p:sp>
        <p:nvSpPr>
          <p:cNvPr id="9" name="Plassholder for innhold 2">
            <a:extLst>
              <a:ext uri="{FF2B5EF4-FFF2-40B4-BE49-F238E27FC236}">
                <a16:creationId xmlns:a16="http://schemas.microsoft.com/office/drawing/2014/main" id="{50CC959F-F31A-B645-B67F-AF4DD80624E9}"/>
              </a:ext>
            </a:extLst>
          </p:cNvPr>
          <p:cNvSpPr>
            <a:spLocks noGrp="1"/>
          </p:cNvSpPr>
          <p:nvPr>
            <p:ph sz="quarter" idx="16" hasCustomPrompt="1"/>
          </p:nvPr>
        </p:nvSpPr>
        <p:spPr>
          <a:xfrm>
            <a:off x="963048" y="1905916"/>
            <a:ext cx="10278195" cy="444839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C44FB90D-B494-C042-A384-692870530AF5}"/>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400681428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208911"/>
            <a:ext cx="432000" cy="320727"/>
          </a:xfrm>
          <a:prstGeom prst="rect">
            <a:avLst/>
          </a:prstGeom>
        </p:spPr>
      </p:pic>
      <p:sp>
        <p:nvSpPr>
          <p:cNvPr id="8" name="Text Placeholder 11"/>
          <p:cNvSpPr>
            <a:spLocks noGrp="1"/>
          </p:cNvSpPr>
          <p:nvPr>
            <p:ph type="body" sz="quarter" idx="14" hasCustomPrompt="1"/>
          </p:nvPr>
        </p:nvSpPr>
        <p:spPr>
          <a:xfrm>
            <a:off x="954016" y="1610903"/>
            <a:ext cx="10287229" cy="4295832"/>
          </a:xfrm>
          <a:prstGeom prst="rect">
            <a:avLst/>
          </a:prstGeom>
        </p:spPr>
        <p:txBody>
          <a:bodyPr numCol="2" spcCol="720000"/>
          <a:lstStyle>
            <a:lvl1pPr marL="0" indent="0">
              <a:buNone/>
              <a:defRPr sz="2400"/>
            </a:lvl1pPr>
            <a:lvl2pPr marL="800100" indent="-342900">
              <a:buFont typeface="Arial" charset="0"/>
              <a:buChar char="•"/>
              <a:defRPr sz="2000"/>
            </a:lvl2pPr>
            <a:lvl3pPr marL="1200150" indent="-285750">
              <a:buFont typeface="Arial" charset="0"/>
              <a:buChar char="•"/>
              <a:defRPr sz="1800"/>
            </a:lvl3pPr>
          </a:lstStyle>
          <a:p>
            <a:pPr lvl="0"/>
            <a:r>
              <a:rPr lang="en-US" dirty="0"/>
              <a:t>2 columns </a:t>
            </a:r>
            <a:r>
              <a:rPr lang="nb-NO" dirty="0"/>
              <a:t> </a:t>
            </a:r>
            <a:br>
              <a:rPr lang="nb-NO" dirty="0"/>
            </a:br>
            <a:r>
              <a:rPr lang="nb-NO" dirty="0"/>
              <a:t>(text automatic goes to column 2 once you have filled column 1)</a:t>
            </a:r>
            <a:endParaRPr lang="en-US" dirty="0"/>
          </a:p>
          <a:p>
            <a:pPr lvl="1"/>
            <a:r>
              <a:rPr lang="en-US" dirty="0"/>
              <a:t>Second level 20pt</a:t>
            </a:r>
          </a:p>
          <a:p>
            <a:pPr lvl="2"/>
            <a:r>
              <a:rPr lang="en-US" dirty="0" err="1"/>
              <a:t>Third level </a:t>
            </a:r>
            <a:r>
              <a:rPr lang="en-US" dirty="0"/>
              <a:t>18pt</a:t>
            </a:r>
          </a:p>
        </p:txBody>
      </p:sp>
      <p:grpSp>
        <p:nvGrpSpPr>
          <p:cNvPr id="11" name="Gruppe 10"/>
          <p:cNvGrpSpPr/>
          <p:nvPr userDrawn="1"/>
        </p:nvGrpSpPr>
        <p:grpSpPr>
          <a:xfrm>
            <a:off x="0" y="0"/>
            <a:ext cx="8028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0" name="Title Placeholder 14">
            <a:extLst>
              <a:ext uri="{FF2B5EF4-FFF2-40B4-BE49-F238E27FC236}">
                <a16:creationId xmlns:a16="http://schemas.microsoft.com/office/drawing/2014/main" id="{12A39048-1DCB-4447-BB6C-465BCE728CFC}"/>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s separated">
    <p:spTree>
      <p:nvGrpSpPr>
        <p:cNvPr id="1" name=""/>
        <p:cNvGrpSpPr/>
        <p:nvPr/>
      </p:nvGrpSpPr>
      <p:grpSpPr>
        <a:xfrm>
          <a:off x="0" y="0"/>
          <a:ext cx="0" cy="0"/>
          <a:chOff x="0" y="0"/>
          <a:chExt cx="0" cy="0"/>
        </a:xfrm>
      </p:grpSpPr>
      <p:grpSp>
        <p:nvGrpSpPr>
          <p:cNvPr id="12" name="Gruppe 11"/>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innhold 2">
            <a:extLst>
              <a:ext uri="{FF2B5EF4-FFF2-40B4-BE49-F238E27FC236}">
                <a16:creationId xmlns:a16="http://schemas.microsoft.com/office/drawing/2014/main" id="{057332DF-8929-F14A-95EC-BF2407FAFA07}"/>
              </a:ext>
            </a:extLst>
          </p:cNvPr>
          <p:cNvSpPr>
            <a:spLocks noGrp="1"/>
          </p:cNvSpPr>
          <p:nvPr>
            <p:ph sz="quarter" idx="16" hasCustomPrompt="1"/>
          </p:nvPr>
        </p:nvSpPr>
        <p:spPr>
          <a:xfrm>
            <a:off x="950463"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655EA5F9-30C9-D64C-8BE4-EB68E9D35DD0}"/>
              </a:ext>
            </a:extLst>
          </p:cNvPr>
          <p:cNvSpPr>
            <a:spLocks noGrp="1"/>
          </p:cNvSpPr>
          <p:nvPr>
            <p:ph sz="quarter" idx="17" hasCustomPrompt="1"/>
          </p:nvPr>
        </p:nvSpPr>
        <p:spPr>
          <a:xfrm>
            <a:off x="6303255" y="1601658"/>
            <a:ext cx="496997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9" name="Title Placeholder 14">
            <a:extLst>
              <a:ext uri="{FF2B5EF4-FFF2-40B4-BE49-F238E27FC236}">
                <a16:creationId xmlns:a16="http://schemas.microsoft.com/office/drawing/2014/main" id="{41278682-6FE6-C649-A5DF-816B94490682}"/>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7" y="1606724"/>
            <a:ext cx="5476280" cy="4816826"/>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6"/>
              <a:gd name="connsiteX1" fmla="*/ 4950869 w 4950869"/>
              <a:gd name="connsiteY1" fmla="*/ 0 h 4816826"/>
              <a:gd name="connsiteX2" fmla="*/ 4600509 w 4950869"/>
              <a:gd name="connsiteY2" fmla="*/ 4816826 h 4816826"/>
              <a:gd name="connsiteX3" fmla="*/ 0 w 4950869"/>
              <a:gd name="connsiteY3" fmla="*/ 4809951 h 4816826"/>
              <a:gd name="connsiteX4" fmla="*/ 0 w 4950869"/>
              <a:gd name="connsiteY4" fmla="*/ 0 h 4816826"/>
              <a:gd name="connsiteX0" fmla="*/ 0 w 5184626"/>
              <a:gd name="connsiteY0" fmla="*/ 0 h 4816826"/>
              <a:gd name="connsiteX1" fmla="*/ 5184626 w 5184626"/>
              <a:gd name="connsiteY1" fmla="*/ 0 h 4816826"/>
              <a:gd name="connsiteX2" fmla="*/ 4600509 w 5184626"/>
              <a:gd name="connsiteY2" fmla="*/ 4816826 h 4816826"/>
              <a:gd name="connsiteX3" fmla="*/ 0 w 5184626"/>
              <a:gd name="connsiteY3" fmla="*/ 4809951 h 4816826"/>
              <a:gd name="connsiteX4" fmla="*/ 0 w 5184626"/>
              <a:gd name="connsiteY4" fmla="*/ 0 h 4816826"/>
              <a:gd name="connsiteX0" fmla="*/ 0 w 5184626"/>
              <a:gd name="connsiteY0" fmla="*/ 0 h 4816826"/>
              <a:gd name="connsiteX1" fmla="*/ 5184626 w 5184626"/>
              <a:gd name="connsiteY1" fmla="*/ 0 h 4816826"/>
              <a:gd name="connsiteX2" fmla="*/ 4702904 w 5184626"/>
              <a:gd name="connsiteY2" fmla="*/ 4816826 h 4816826"/>
              <a:gd name="connsiteX3" fmla="*/ 0 w 5184626"/>
              <a:gd name="connsiteY3" fmla="*/ 4809951 h 4816826"/>
              <a:gd name="connsiteX4" fmla="*/ 0 w 5184626"/>
              <a:gd name="connsiteY4" fmla="*/ 0 h 4816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4626" h="4816826">
                <a:moveTo>
                  <a:pt x="0" y="0"/>
                </a:moveTo>
                <a:lnTo>
                  <a:pt x="5184626" y="0"/>
                </a:lnTo>
                <a:lnTo>
                  <a:pt x="4702904" y="4816826"/>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6305693" y="0"/>
            <a:ext cx="5886307"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704707 w 5886307"/>
              <a:gd name="connsiteY0" fmla="*/ 1 h 6858000"/>
              <a:gd name="connsiteX1" fmla="*/ 5886307 w 5886307"/>
              <a:gd name="connsiteY1" fmla="*/ 0 h 6858000"/>
              <a:gd name="connsiteX2" fmla="*/ 5886307 w 5886307"/>
              <a:gd name="connsiteY2" fmla="*/ 6858000 h 6858000"/>
              <a:gd name="connsiteX3" fmla="*/ 0 w 5886307"/>
              <a:gd name="connsiteY3" fmla="*/ 6858000 h 6858000"/>
              <a:gd name="connsiteX4" fmla="*/ 704707 w 5886307"/>
              <a:gd name="connsiteY4" fmla="*/ 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58000">
                <a:moveTo>
                  <a:pt x="704707" y="1"/>
                </a:moveTo>
                <a:lnTo>
                  <a:pt x="5886307" y="0"/>
                </a:lnTo>
                <a:lnTo>
                  <a:pt x="5886307" y="6858000"/>
                </a:lnTo>
                <a:lnTo>
                  <a:pt x="0" y="6858000"/>
                </a:lnTo>
                <a:lnTo>
                  <a:pt x="704707"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16ED3784-8F21-9049-9A8F-AAD21A74A7E6}"/>
              </a:ext>
            </a:extLst>
          </p:cNvPr>
          <p:cNvSpPr>
            <a:spLocks noGrp="1"/>
          </p:cNvSpPr>
          <p:nvPr>
            <p:ph type="title" hasCustomPrompt="1"/>
          </p:nvPr>
        </p:nvSpPr>
        <p:spPr>
          <a:xfrm>
            <a:off x="963047" y="1"/>
            <a:ext cx="5716648" cy="1223842"/>
          </a:xfrm>
          <a:custGeom>
            <a:avLst/>
            <a:gdLst>
              <a:gd name="connsiteX0" fmla="*/ 0 w 5412193"/>
              <a:gd name="connsiteY0" fmla="*/ 0 h 1218457"/>
              <a:gd name="connsiteX1" fmla="*/ 5412193 w 5412193"/>
              <a:gd name="connsiteY1" fmla="*/ 0 h 1218457"/>
              <a:gd name="connsiteX2" fmla="*/ 5412193 w 5412193"/>
              <a:gd name="connsiteY2" fmla="*/ 121845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115013 w 5412193"/>
              <a:gd name="connsiteY2" fmla="*/ 1203217 h 1218457"/>
              <a:gd name="connsiteX3" fmla="*/ 0 w 5412193"/>
              <a:gd name="connsiteY3" fmla="*/ 1218457 h 1218457"/>
              <a:gd name="connsiteX4" fmla="*/ 0 w 5412193"/>
              <a:gd name="connsiteY4" fmla="*/ 0 h 1218457"/>
              <a:gd name="connsiteX0" fmla="*/ 0 w 5412193"/>
              <a:gd name="connsiteY0" fmla="*/ 0 h 1218457"/>
              <a:gd name="connsiteX1" fmla="*/ 5412193 w 5412193"/>
              <a:gd name="connsiteY1" fmla="*/ 0 h 1218457"/>
              <a:gd name="connsiteX2" fmla="*/ 5218141 w 5412193"/>
              <a:gd name="connsiteY2" fmla="*/ 1216967 h 1218457"/>
              <a:gd name="connsiteX3" fmla="*/ 0 w 5412193"/>
              <a:gd name="connsiteY3" fmla="*/ 1218457 h 1218457"/>
              <a:gd name="connsiteX4" fmla="*/ 0 w 5412193"/>
              <a:gd name="connsiteY4" fmla="*/ 0 h 1218457"/>
              <a:gd name="connsiteX0" fmla="*/ 0 w 5412193"/>
              <a:gd name="connsiteY0" fmla="*/ 0 h 1223842"/>
              <a:gd name="connsiteX1" fmla="*/ 5412193 w 5412193"/>
              <a:gd name="connsiteY1" fmla="*/ 0 h 1223842"/>
              <a:gd name="connsiteX2" fmla="*/ 5238767 w 5412193"/>
              <a:gd name="connsiteY2" fmla="*/ 1223842 h 1223842"/>
              <a:gd name="connsiteX3" fmla="*/ 0 w 5412193"/>
              <a:gd name="connsiteY3" fmla="*/ 1218457 h 1223842"/>
              <a:gd name="connsiteX4" fmla="*/ 0 w 5412193"/>
              <a:gd name="connsiteY4" fmla="*/ 0 h 12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193" h="1223842">
                <a:moveTo>
                  <a:pt x="0" y="0"/>
                </a:moveTo>
                <a:lnTo>
                  <a:pt x="5412193" y="0"/>
                </a:lnTo>
                <a:lnTo>
                  <a:pt x="5238767" y="1223842"/>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7107654" cy="482558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25581"/>
              <a:gd name="connsiteX1" fmla="*/ 4950869 w 4950869"/>
              <a:gd name="connsiteY1" fmla="*/ 0 h 4825581"/>
              <a:gd name="connsiteX2" fmla="*/ 424564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0953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50706 w 4950869"/>
              <a:gd name="connsiteY2" fmla="*/ 4825581 h 4825581"/>
              <a:gd name="connsiteX3" fmla="*/ 0 w 4950869"/>
              <a:gd name="connsiteY3" fmla="*/ 4809951 h 4825581"/>
              <a:gd name="connsiteX4" fmla="*/ 0 w 4950869"/>
              <a:gd name="connsiteY4" fmla="*/ 0 h 4825581"/>
              <a:gd name="connsiteX0" fmla="*/ 0 w 4950869"/>
              <a:gd name="connsiteY0" fmla="*/ 0 h 4825581"/>
              <a:gd name="connsiteX1" fmla="*/ 4950869 w 4950869"/>
              <a:gd name="connsiteY1" fmla="*/ 0 h 4825581"/>
              <a:gd name="connsiteX2" fmla="*/ 4276016 w 4950869"/>
              <a:gd name="connsiteY2" fmla="*/ 4825581 h 4825581"/>
              <a:gd name="connsiteX3" fmla="*/ 0 w 4950869"/>
              <a:gd name="connsiteY3" fmla="*/ 4809951 h 4825581"/>
              <a:gd name="connsiteX4" fmla="*/ 0 w 4950869"/>
              <a:gd name="connsiteY4" fmla="*/ 0 h 4825581"/>
              <a:gd name="connsiteX0" fmla="*/ 0 w 4603537"/>
              <a:gd name="connsiteY0" fmla="*/ 0 h 4825581"/>
              <a:gd name="connsiteX1" fmla="*/ 4603537 w 4603537"/>
              <a:gd name="connsiteY1" fmla="*/ 13750 h 4825581"/>
              <a:gd name="connsiteX2" fmla="*/ 4276016 w 4603537"/>
              <a:gd name="connsiteY2" fmla="*/ 4825581 h 4825581"/>
              <a:gd name="connsiteX3" fmla="*/ 0 w 4603537"/>
              <a:gd name="connsiteY3" fmla="*/ 4809951 h 4825581"/>
              <a:gd name="connsiteX4" fmla="*/ 0 w 4603537"/>
              <a:gd name="connsiteY4" fmla="*/ 0 h 4825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3537" h="4825581">
                <a:moveTo>
                  <a:pt x="0" y="0"/>
                </a:moveTo>
                <a:lnTo>
                  <a:pt x="4603537" y="13750"/>
                </a:lnTo>
                <a:lnTo>
                  <a:pt x="4276016" y="4825581"/>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8126831" y="-6874"/>
            <a:ext cx="4081782" cy="688832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6553200"/>
              <a:gd name="connsiteY0" fmla="*/ 1 h 6858000"/>
              <a:gd name="connsiteX1" fmla="*/ 4091354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4146062"/>
              <a:gd name="connsiteY0" fmla="*/ 1 h 6873630"/>
              <a:gd name="connsiteX1" fmla="*/ 4091354 w 4146062"/>
              <a:gd name="connsiteY1" fmla="*/ 0 h 6873630"/>
              <a:gd name="connsiteX2" fmla="*/ 4146062 w 4146062"/>
              <a:gd name="connsiteY2" fmla="*/ 6873630 h 6873630"/>
              <a:gd name="connsiteX3" fmla="*/ 0 w 4146062"/>
              <a:gd name="connsiteY3" fmla="*/ 6858000 h 6873630"/>
              <a:gd name="connsiteX4" fmla="*/ 1371600 w 4146062"/>
              <a:gd name="connsiteY4" fmla="*/ 1 h 6873630"/>
              <a:gd name="connsiteX0" fmla="*/ 1371600 w 4114800"/>
              <a:gd name="connsiteY0" fmla="*/ 1 h 6873630"/>
              <a:gd name="connsiteX1" fmla="*/ 4091354 w 4114800"/>
              <a:gd name="connsiteY1" fmla="*/ 0 h 6873630"/>
              <a:gd name="connsiteX2" fmla="*/ 4114800 w 4114800"/>
              <a:gd name="connsiteY2" fmla="*/ 6873630 h 6873630"/>
              <a:gd name="connsiteX3" fmla="*/ 0 w 4114800"/>
              <a:gd name="connsiteY3" fmla="*/ 6858000 h 6873630"/>
              <a:gd name="connsiteX4" fmla="*/ 1371600 w 4114800"/>
              <a:gd name="connsiteY4" fmla="*/ 1 h 6873630"/>
              <a:gd name="connsiteX0" fmla="*/ 1371600 w 4092619"/>
              <a:gd name="connsiteY0" fmla="*/ 1 h 6881445"/>
              <a:gd name="connsiteX1" fmla="*/ 4091354 w 4092619"/>
              <a:gd name="connsiteY1" fmla="*/ 0 h 6881445"/>
              <a:gd name="connsiteX2" fmla="*/ 4075723 w 4092619"/>
              <a:gd name="connsiteY2" fmla="*/ 6881445 h 6881445"/>
              <a:gd name="connsiteX3" fmla="*/ 0 w 4092619"/>
              <a:gd name="connsiteY3" fmla="*/ 6858000 h 6881445"/>
              <a:gd name="connsiteX4" fmla="*/ 1371600 w 4092619"/>
              <a:gd name="connsiteY4" fmla="*/ 1 h 6881445"/>
              <a:gd name="connsiteX0" fmla="*/ 1371600 w 4093609"/>
              <a:gd name="connsiteY0" fmla="*/ 1 h 6897075"/>
              <a:gd name="connsiteX1" fmla="*/ 4091354 w 4093609"/>
              <a:gd name="connsiteY1" fmla="*/ 0 h 6897075"/>
              <a:gd name="connsiteX2" fmla="*/ 4091354 w 4093609"/>
              <a:gd name="connsiteY2" fmla="*/ 6897075 h 6897075"/>
              <a:gd name="connsiteX3" fmla="*/ 0 w 4093609"/>
              <a:gd name="connsiteY3" fmla="*/ 6858000 h 6897075"/>
              <a:gd name="connsiteX4" fmla="*/ 1371600 w 4093609"/>
              <a:gd name="connsiteY4" fmla="*/ 1 h 6897075"/>
              <a:gd name="connsiteX0" fmla="*/ 1371600 w 4093609"/>
              <a:gd name="connsiteY0" fmla="*/ 1 h 6873629"/>
              <a:gd name="connsiteX1" fmla="*/ 4091354 w 4093609"/>
              <a:gd name="connsiteY1" fmla="*/ 0 h 6873629"/>
              <a:gd name="connsiteX2" fmla="*/ 4091354 w 4093609"/>
              <a:gd name="connsiteY2" fmla="*/ 6873629 h 6873629"/>
              <a:gd name="connsiteX3" fmla="*/ 0 w 4093609"/>
              <a:gd name="connsiteY3" fmla="*/ 6858000 h 6873629"/>
              <a:gd name="connsiteX4" fmla="*/ 1371600 w 4093609"/>
              <a:gd name="connsiteY4" fmla="*/ 1 h 6873629"/>
              <a:gd name="connsiteX0" fmla="*/ 1379416 w 4101425"/>
              <a:gd name="connsiteY0" fmla="*/ 1 h 6881446"/>
              <a:gd name="connsiteX1" fmla="*/ 4099170 w 4101425"/>
              <a:gd name="connsiteY1" fmla="*/ 0 h 6881446"/>
              <a:gd name="connsiteX2" fmla="*/ 4099170 w 4101425"/>
              <a:gd name="connsiteY2" fmla="*/ 6873629 h 6881446"/>
              <a:gd name="connsiteX3" fmla="*/ 0 w 4101425"/>
              <a:gd name="connsiteY3" fmla="*/ 6881446 h 6881446"/>
              <a:gd name="connsiteX4" fmla="*/ 1379416 w 4101425"/>
              <a:gd name="connsiteY4" fmla="*/ 1 h 6881446"/>
              <a:gd name="connsiteX0" fmla="*/ 1379416 w 4101425"/>
              <a:gd name="connsiteY0" fmla="*/ 1 h 6889260"/>
              <a:gd name="connsiteX1" fmla="*/ 4099170 w 4101425"/>
              <a:gd name="connsiteY1" fmla="*/ 0 h 6889260"/>
              <a:gd name="connsiteX2" fmla="*/ 4099170 w 4101425"/>
              <a:gd name="connsiteY2" fmla="*/ 6889260 h 6889260"/>
              <a:gd name="connsiteX3" fmla="*/ 0 w 4101425"/>
              <a:gd name="connsiteY3" fmla="*/ 6881446 h 6889260"/>
              <a:gd name="connsiteX4" fmla="*/ 1379416 w 4101425"/>
              <a:gd name="connsiteY4" fmla="*/ 1 h 6889260"/>
              <a:gd name="connsiteX0" fmla="*/ 1379416 w 4106985"/>
              <a:gd name="connsiteY0" fmla="*/ 1 h 6897076"/>
              <a:gd name="connsiteX1" fmla="*/ 4099170 w 4106985"/>
              <a:gd name="connsiteY1" fmla="*/ 0 h 6897076"/>
              <a:gd name="connsiteX2" fmla="*/ 4106985 w 4106985"/>
              <a:gd name="connsiteY2" fmla="*/ 6897076 h 6897076"/>
              <a:gd name="connsiteX3" fmla="*/ 0 w 4106985"/>
              <a:gd name="connsiteY3" fmla="*/ 6881446 h 6897076"/>
              <a:gd name="connsiteX4" fmla="*/ 1379416 w 4106985"/>
              <a:gd name="connsiteY4" fmla="*/ 1 h 6897076"/>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6985"/>
              <a:gd name="connsiteY0" fmla="*/ 1 h 6889261"/>
              <a:gd name="connsiteX1" fmla="*/ 4099170 w 4106985"/>
              <a:gd name="connsiteY1" fmla="*/ 0 h 6889261"/>
              <a:gd name="connsiteX2" fmla="*/ 4106985 w 4106985"/>
              <a:gd name="connsiteY2" fmla="*/ 6889261 h 6889261"/>
              <a:gd name="connsiteX3" fmla="*/ 0 w 4106985"/>
              <a:gd name="connsiteY3" fmla="*/ 6881446 h 6889261"/>
              <a:gd name="connsiteX4" fmla="*/ 1379416 w 4106985"/>
              <a:gd name="connsiteY4" fmla="*/ 1 h 6889261"/>
              <a:gd name="connsiteX0" fmla="*/ 1379416 w 4100788"/>
              <a:gd name="connsiteY0" fmla="*/ 1 h 6881446"/>
              <a:gd name="connsiteX1" fmla="*/ 4099170 w 4100788"/>
              <a:gd name="connsiteY1" fmla="*/ 0 h 6881446"/>
              <a:gd name="connsiteX2" fmla="*/ 4091354 w 4100788"/>
              <a:gd name="connsiteY2" fmla="*/ 6881445 h 6881446"/>
              <a:gd name="connsiteX3" fmla="*/ 0 w 4100788"/>
              <a:gd name="connsiteY3" fmla="*/ 6881446 h 6881446"/>
              <a:gd name="connsiteX4" fmla="*/ 1379416 w 4100788"/>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1379416 w 4102407"/>
              <a:gd name="connsiteY0" fmla="*/ 1 h 6881446"/>
              <a:gd name="connsiteX1" fmla="*/ 4099170 w 4102407"/>
              <a:gd name="connsiteY1" fmla="*/ 0 h 6881446"/>
              <a:gd name="connsiteX2" fmla="*/ 4091354 w 4102407"/>
              <a:gd name="connsiteY2" fmla="*/ 6881445 h 6881446"/>
              <a:gd name="connsiteX3" fmla="*/ 0 w 4102407"/>
              <a:gd name="connsiteY3" fmla="*/ 6881446 h 6881446"/>
              <a:gd name="connsiteX4" fmla="*/ 1379416 w 4102407"/>
              <a:gd name="connsiteY4" fmla="*/ 1 h 6881446"/>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33149 w 4102407"/>
              <a:gd name="connsiteY0" fmla="*/ 0 h 6888320"/>
              <a:gd name="connsiteX1" fmla="*/ 4099170 w 4102407"/>
              <a:gd name="connsiteY1" fmla="*/ 6874 h 6888320"/>
              <a:gd name="connsiteX2" fmla="*/ 4091354 w 4102407"/>
              <a:gd name="connsiteY2" fmla="*/ 6888319 h 6888320"/>
              <a:gd name="connsiteX3" fmla="*/ 0 w 4102407"/>
              <a:gd name="connsiteY3" fmla="*/ 6888320 h 6888320"/>
              <a:gd name="connsiteX4" fmla="*/ 733149 w 4102407"/>
              <a:gd name="connsiteY4" fmla="*/ 0 h 6888320"/>
              <a:gd name="connsiteX0" fmla="*/ 712524 w 4081782"/>
              <a:gd name="connsiteY0" fmla="*/ 0 h 6888320"/>
              <a:gd name="connsiteX1" fmla="*/ 4078545 w 4081782"/>
              <a:gd name="connsiteY1" fmla="*/ 6874 h 6888320"/>
              <a:gd name="connsiteX2" fmla="*/ 4070729 w 4081782"/>
              <a:gd name="connsiteY2" fmla="*/ 6888319 h 6888320"/>
              <a:gd name="connsiteX3" fmla="*/ 0 w 4081782"/>
              <a:gd name="connsiteY3" fmla="*/ 6888320 h 6888320"/>
              <a:gd name="connsiteX4" fmla="*/ 712524 w 4081782"/>
              <a:gd name="connsiteY4" fmla="*/ 0 h 688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1782" h="6888320">
                <a:moveTo>
                  <a:pt x="712524" y="0"/>
                </a:moveTo>
                <a:cubicBezTo>
                  <a:pt x="693249" y="9166"/>
                  <a:pt x="2956538" y="4583"/>
                  <a:pt x="4078545" y="6874"/>
                </a:cubicBezTo>
                <a:cubicBezTo>
                  <a:pt x="4086360" y="2298084"/>
                  <a:pt x="4078545" y="4604924"/>
                  <a:pt x="4070729" y="6888319"/>
                </a:cubicBezTo>
                <a:lnTo>
                  <a:pt x="0" y="6888320"/>
                </a:lnTo>
                <a:lnTo>
                  <a:pt x="712524" y="0"/>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a:t>
            </a:r>
            <a:br>
              <a:rPr lang="en-US" dirty="0"/>
            </a:br>
            <a:r>
              <a:rPr lang="en-US" dirty="0"/>
              <a:t>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D8526893-FF5F-EA44-AA2B-1170FAB72690}"/>
              </a:ext>
            </a:extLst>
          </p:cNvPr>
          <p:cNvSpPr>
            <a:spLocks noGrp="1"/>
          </p:cNvSpPr>
          <p:nvPr>
            <p:ph type="title" hasCustomPrompt="1"/>
          </p:nvPr>
        </p:nvSpPr>
        <p:spPr>
          <a:xfrm>
            <a:off x="963046" y="0"/>
            <a:ext cx="7259789" cy="1226077"/>
          </a:xfrm>
          <a:custGeom>
            <a:avLst/>
            <a:gdLst>
              <a:gd name="connsiteX0" fmla="*/ 0 w 7634888"/>
              <a:gd name="connsiteY0" fmla="*/ 0 h 1218457"/>
              <a:gd name="connsiteX1" fmla="*/ 7634888 w 7634888"/>
              <a:gd name="connsiteY1" fmla="*/ 0 h 1218457"/>
              <a:gd name="connsiteX2" fmla="*/ 7634888 w 7634888"/>
              <a:gd name="connsiteY2" fmla="*/ 1218457 h 1218457"/>
              <a:gd name="connsiteX3" fmla="*/ 0 w 7634888"/>
              <a:gd name="connsiteY3" fmla="*/ 1218457 h 1218457"/>
              <a:gd name="connsiteX4" fmla="*/ 0 w 7634888"/>
              <a:gd name="connsiteY4" fmla="*/ 0 h 1218457"/>
              <a:gd name="connsiteX0" fmla="*/ 0 w 7893968"/>
              <a:gd name="connsiteY0" fmla="*/ 0 h 1218457"/>
              <a:gd name="connsiteX1" fmla="*/ 7893968 w 7893968"/>
              <a:gd name="connsiteY1" fmla="*/ 0 h 1218457"/>
              <a:gd name="connsiteX2" fmla="*/ 7634888 w 7893968"/>
              <a:gd name="connsiteY2" fmla="*/ 1218457 h 1218457"/>
              <a:gd name="connsiteX3" fmla="*/ 0 w 7893968"/>
              <a:gd name="connsiteY3" fmla="*/ 1218457 h 1218457"/>
              <a:gd name="connsiteX4" fmla="*/ 0 w 7893968"/>
              <a:gd name="connsiteY4" fmla="*/ 0 h 1218457"/>
              <a:gd name="connsiteX0" fmla="*/ 0 w 7947308"/>
              <a:gd name="connsiteY0" fmla="*/ 0 h 1218457"/>
              <a:gd name="connsiteX1" fmla="*/ 7947308 w 7947308"/>
              <a:gd name="connsiteY1" fmla="*/ 7620 h 1218457"/>
              <a:gd name="connsiteX2" fmla="*/ 7634888 w 7947308"/>
              <a:gd name="connsiteY2" fmla="*/ 1218457 h 1218457"/>
              <a:gd name="connsiteX3" fmla="*/ 0 w 7947308"/>
              <a:gd name="connsiteY3" fmla="*/ 1218457 h 1218457"/>
              <a:gd name="connsiteX4" fmla="*/ 0 w 7947308"/>
              <a:gd name="connsiteY4" fmla="*/ 0 h 1218457"/>
              <a:gd name="connsiteX0" fmla="*/ 0 w 7947308"/>
              <a:gd name="connsiteY0" fmla="*/ 0 h 1226077"/>
              <a:gd name="connsiteX1" fmla="*/ 7947308 w 7947308"/>
              <a:gd name="connsiteY1" fmla="*/ 7620 h 1226077"/>
              <a:gd name="connsiteX2" fmla="*/ 7695848 w 7947308"/>
              <a:gd name="connsiteY2" fmla="*/ 1226077 h 1226077"/>
              <a:gd name="connsiteX3" fmla="*/ 0 w 7947308"/>
              <a:gd name="connsiteY3" fmla="*/ 1218457 h 1226077"/>
              <a:gd name="connsiteX4" fmla="*/ 0 w 7947308"/>
              <a:gd name="connsiteY4" fmla="*/ 0 h 1226077"/>
              <a:gd name="connsiteX0" fmla="*/ 0 w 7947308"/>
              <a:gd name="connsiteY0" fmla="*/ 0 h 1226077"/>
              <a:gd name="connsiteX1" fmla="*/ 7947308 w 7947308"/>
              <a:gd name="connsiteY1" fmla="*/ 7620 h 1226077"/>
              <a:gd name="connsiteX2" fmla="*/ 7125207 w 7947308"/>
              <a:gd name="connsiteY2" fmla="*/ 1226077 h 1226077"/>
              <a:gd name="connsiteX3" fmla="*/ 0 w 7947308"/>
              <a:gd name="connsiteY3" fmla="*/ 1218457 h 1226077"/>
              <a:gd name="connsiteX4" fmla="*/ 0 w 7947308"/>
              <a:gd name="connsiteY4" fmla="*/ 0 h 1226077"/>
              <a:gd name="connsiteX0" fmla="*/ 0 w 7259789"/>
              <a:gd name="connsiteY0" fmla="*/ 0 h 1226077"/>
              <a:gd name="connsiteX1" fmla="*/ 7259789 w 7259789"/>
              <a:gd name="connsiteY1" fmla="*/ 14495 h 1226077"/>
              <a:gd name="connsiteX2" fmla="*/ 7125207 w 7259789"/>
              <a:gd name="connsiteY2" fmla="*/ 1226077 h 1226077"/>
              <a:gd name="connsiteX3" fmla="*/ 0 w 7259789"/>
              <a:gd name="connsiteY3" fmla="*/ 1218457 h 1226077"/>
              <a:gd name="connsiteX4" fmla="*/ 0 w 7259789"/>
              <a:gd name="connsiteY4" fmla="*/ 0 h 1226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9789" h="1226077">
                <a:moveTo>
                  <a:pt x="0" y="0"/>
                </a:moveTo>
                <a:lnTo>
                  <a:pt x="7259789" y="14495"/>
                </a:lnTo>
                <a:lnTo>
                  <a:pt x="7125207" y="1226077"/>
                </a:lnTo>
                <a:lnTo>
                  <a:pt x="0" y="1218457"/>
                </a:lnTo>
                <a:lnTo>
                  <a:pt x="0" y="0"/>
                </a:lnTo>
                <a:close/>
              </a:path>
            </a:pathLst>
          </a:cu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271537977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ider image, little tex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3053846" y="-7816"/>
            <a:ext cx="9161600" cy="6889261"/>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9874738"/>
              <a:gd name="connsiteY0" fmla="*/ 7816 h 6865815"/>
              <a:gd name="connsiteX1" fmla="*/ 9874738 w 9874738"/>
              <a:gd name="connsiteY1" fmla="*/ 0 h 6865815"/>
              <a:gd name="connsiteX2" fmla="*/ 6553200 w 9874738"/>
              <a:gd name="connsiteY2" fmla="*/ 6865815 h 6865815"/>
              <a:gd name="connsiteX3" fmla="*/ 0 w 9874738"/>
              <a:gd name="connsiteY3" fmla="*/ 6865815 h 6865815"/>
              <a:gd name="connsiteX4" fmla="*/ 1371600 w 9874738"/>
              <a:gd name="connsiteY4" fmla="*/ 7816 h 6865815"/>
              <a:gd name="connsiteX0" fmla="*/ 1371600 w 9882554"/>
              <a:gd name="connsiteY0" fmla="*/ 7816 h 6889261"/>
              <a:gd name="connsiteX1" fmla="*/ 9874738 w 9882554"/>
              <a:gd name="connsiteY1" fmla="*/ 0 h 6889261"/>
              <a:gd name="connsiteX2" fmla="*/ 9882554 w 9882554"/>
              <a:gd name="connsiteY2" fmla="*/ 6889261 h 6889261"/>
              <a:gd name="connsiteX3" fmla="*/ 0 w 9882554"/>
              <a:gd name="connsiteY3" fmla="*/ 6865815 h 6889261"/>
              <a:gd name="connsiteX4" fmla="*/ 1371600 w 9882554"/>
              <a:gd name="connsiteY4" fmla="*/ 7816 h 6889261"/>
              <a:gd name="connsiteX0" fmla="*/ 1379416 w 9890370"/>
              <a:gd name="connsiteY0" fmla="*/ 7816 h 6889261"/>
              <a:gd name="connsiteX1" fmla="*/ 9882554 w 9890370"/>
              <a:gd name="connsiteY1" fmla="*/ 0 h 6889261"/>
              <a:gd name="connsiteX2" fmla="*/ 9890370 w 9890370"/>
              <a:gd name="connsiteY2" fmla="*/ 6889261 h 6889261"/>
              <a:gd name="connsiteX3" fmla="*/ 0 w 9890370"/>
              <a:gd name="connsiteY3" fmla="*/ 6881446 h 6889261"/>
              <a:gd name="connsiteX4" fmla="*/ 1379416 w 9890370"/>
              <a:gd name="connsiteY4" fmla="*/ 7816 h 6889261"/>
              <a:gd name="connsiteX0" fmla="*/ 650646 w 9161600"/>
              <a:gd name="connsiteY0" fmla="*/ 7816 h 6889261"/>
              <a:gd name="connsiteX1" fmla="*/ 9153784 w 9161600"/>
              <a:gd name="connsiteY1" fmla="*/ 0 h 6889261"/>
              <a:gd name="connsiteX2" fmla="*/ 9161600 w 9161600"/>
              <a:gd name="connsiteY2" fmla="*/ 6889261 h 6889261"/>
              <a:gd name="connsiteX3" fmla="*/ 0 w 9161600"/>
              <a:gd name="connsiteY3" fmla="*/ 6881446 h 6889261"/>
              <a:gd name="connsiteX4" fmla="*/ 650646 w 9161600"/>
              <a:gd name="connsiteY4" fmla="*/ 7816 h 6889261"/>
              <a:gd name="connsiteX0" fmla="*/ 712522 w 9161600"/>
              <a:gd name="connsiteY0" fmla="*/ 941 h 6889261"/>
              <a:gd name="connsiteX1" fmla="*/ 9153784 w 9161600"/>
              <a:gd name="connsiteY1" fmla="*/ 0 h 6889261"/>
              <a:gd name="connsiteX2" fmla="*/ 9161600 w 9161600"/>
              <a:gd name="connsiteY2" fmla="*/ 6889261 h 6889261"/>
              <a:gd name="connsiteX3" fmla="*/ 0 w 9161600"/>
              <a:gd name="connsiteY3" fmla="*/ 6881446 h 6889261"/>
              <a:gd name="connsiteX4" fmla="*/ 712522 w 9161600"/>
              <a:gd name="connsiteY4" fmla="*/ 941 h 688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1600" h="6889261">
                <a:moveTo>
                  <a:pt x="712522" y="941"/>
                </a:moveTo>
                <a:lnTo>
                  <a:pt x="9153784" y="0"/>
                </a:lnTo>
                <a:cubicBezTo>
                  <a:pt x="9156389" y="2296420"/>
                  <a:pt x="9158995" y="4592841"/>
                  <a:pt x="9161600" y="6889261"/>
                </a:cubicBezTo>
                <a:lnTo>
                  <a:pt x="0" y="6881446"/>
                </a:lnTo>
                <a:lnTo>
                  <a:pt x="712522" y="94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tekst 2">
            <a:extLst>
              <a:ext uri="{FF2B5EF4-FFF2-40B4-BE49-F238E27FC236}">
                <a16:creationId xmlns:a16="http://schemas.microsoft.com/office/drawing/2014/main" id="{344E52EB-31A4-7342-9D4D-F9A31328412F}"/>
              </a:ext>
            </a:extLst>
          </p:cNvPr>
          <p:cNvSpPr>
            <a:spLocks noGrp="1"/>
          </p:cNvSpPr>
          <p:nvPr>
            <p:ph type="body" sz="quarter" idx="16" hasCustomPrompt="1"/>
          </p:nvPr>
        </p:nvSpPr>
        <p:spPr>
          <a:xfrm>
            <a:off x="1115415" y="997808"/>
            <a:ext cx="2260302" cy="4757333"/>
          </a:xfrm>
          <a:custGeom>
            <a:avLst/>
            <a:gdLst>
              <a:gd name="connsiteX0" fmla="*/ 0 w 2322179"/>
              <a:gd name="connsiteY0" fmla="*/ 0 h 4756724"/>
              <a:gd name="connsiteX1" fmla="*/ 2322179 w 2322179"/>
              <a:gd name="connsiteY1" fmla="*/ 0 h 4756724"/>
              <a:gd name="connsiteX2" fmla="*/ 2322179 w 2322179"/>
              <a:gd name="connsiteY2" fmla="*/ 4756724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72164 w 2322179"/>
              <a:gd name="connsiteY2" fmla="*/ 4763600 h 4763600"/>
              <a:gd name="connsiteX3" fmla="*/ 0 w 2322179"/>
              <a:gd name="connsiteY3" fmla="*/ 4756724 h 4763600"/>
              <a:gd name="connsiteX4" fmla="*/ 0 w 2322179"/>
              <a:gd name="connsiteY4" fmla="*/ 0 h 4763600"/>
              <a:gd name="connsiteX0" fmla="*/ 0 w 2322179"/>
              <a:gd name="connsiteY0" fmla="*/ 0 h 4756724"/>
              <a:gd name="connsiteX1" fmla="*/ 2322179 w 2322179"/>
              <a:gd name="connsiteY1" fmla="*/ 0 h 4756724"/>
              <a:gd name="connsiteX2" fmla="*/ 1765289 w 2322179"/>
              <a:gd name="connsiteY2" fmla="*/ 4749850 h 4756724"/>
              <a:gd name="connsiteX3" fmla="*/ 0 w 2322179"/>
              <a:gd name="connsiteY3" fmla="*/ 4756724 h 4756724"/>
              <a:gd name="connsiteX4" fmla="*/ 0 w 2322179"/>
              <a:gd name="connsiteY4" fmla="*/ 0 h 4756724"/>
              <a:gd name="connsiteX0" fmla="*/ 0 w 2322179"/>
              <a:gd name="connsiteY0" fmla="*/ 0 h 4763600"/>
              <a:gd name="connsiteX1" fmla="*/ 2322179 w 2322179"/>
              <a:gd name="connsiteY1" fmla="*/ 0 h 4763600"/>
              <a:gd name="connsiteX2" fmla="*/ 1758414 w 2322179"/>
              <a:gd name="connsiteY2" fmla="*/ 4763600 h 4763600"/>
              <a:gd name="connsiteX3" fmla="*/ 0 w 2322179"/>
              <a:gd name="connsiteY3" fmla="*/ 4756724 h 4763600"/>
              <a:gd name="connsiteX4" fmla="*/ 0 w 2322179"/>
              <a:gd name="connsiteY4" fmla="*/ 0 h 4763600"/>
              <a:gd name="connsiteX0" fmla="*/ 0 w 2322179"/>
              <a:gd name="connsiteY0" fmla="*/ 0 h 4764865"/>
              <a:gd name="connsiteX1" fmla="*/ 2322179 w 2322179"/>
              <a:gd name="connsiteY1" fmla="*/ 0 h 4764865"/>
              <a:gd name="connsiteX2" fmla="*/ 1758414 w 2322179"/>
              <a:gd name="connsiteY2" fmla="*/ 4763600 h 4764865"/>
              <a:gd name="connsiteX3" fmla="*/ 0 w 2322179"/>
              <a:gd name="connsiteY3" fmla="*/ 4756724 h 4764865"/>
              <a:gd name="connsiteX4" fmla="*/ 0 w 2322179"/>
              <a:gd name="connsiteY4" fmla="*/ 0 h 4764865"/>
              <a:gd name="connsiteX0" fmla="*/ 0 w 2322179"/>
              <a:gd name="connsiteY0" fmla="*/ 0 h 4757333"/>
              <a:gd name="connsiteX1" fmla="*/ 2322179 w 2322179"/>
              <a:gd name="connsiteY1" fmla="*/ 0 h 4757333"/>
              <a:gd name="connsiteX2" fmla="*/ 1751538 w 2322179"/>
              <a:gd name="connsiteY2" fmla="*/ 4749849 h 4757333"/>
              <a:gd name="connsiteX3" fmla="*/ 0 w 2322179"/>
              <a:gd name="connsiteY3" fmla="*/ 4756724 h 4757333"/>
              <a:gd name="connsiteX4" fmla="*/ 0 w 2322179"/>
              <a:gd name="connsiteY4" fmla="*/ 0 h 4757333"/>
              <a:gd name="connsiteX0" fmla="*/ 0 w 2294678"/>
              <a:gd name="connsiteY0" fmla="*/ 0 h 4757333"/>
              <a:gd name="connsiteX1" fmla="*/ 2294678 w 2294678"/>
              <a:gd name="connsiteY1" fmla="*/ 6875 h 4757333"/>
              <a:gd name="connsiteX2" fmla="*/ 1751538 w 2294678"/>
              <a:gd name="connsiteY2" fmla="*/ 4749849 h 4757333"/>
              <a:gd name="connsiteX3" fmla="*/ 0 w 2294678"/>
              <a:gd name="connsiteY3" fmla="*/ 4756724 h 4757333"/>
              <a:gd name="connsiteX4" fmla="*/ 0 w 2294678"/>
              <a:gd name="connsiteY4" fmla="*/ 0 h 4757333"/>
              <a:gd name="connsiteX0" fmla="*/ 0 w 2294678"/>
              <a:gd name="connsiteY0" fmla="*/ 0 h 4757333"/>
              <a:gd name="connsiteX1" fmla="*/ 2294678 w 2294678"/>
              <a:gd name="connsiteY1" fmla="*/ 0 h 4757333"/>
              <a:gd name="connsiteX2" fmla="*/ 1751538 w 2294678"/>
              <a:gd name="connsiteY2" fmla="*/ 4749849 h 4757333"/>
              <a:gd name="connsiteX3" fmla="*/ 0 w 2294678"/>
              <a:gd name="connsiteY3" fmla="*/ 4756724 h 4757333"/>
              <a:gd name="connsiteX4" fmla="*/ 0 w 2294678"/>
              <a:gd name="connsiteY4" fmla="*/ 0 h 4757333"/>
              <a:gd name="connsiteX0" fmla="*/ 0 w 2260302"/>
              <a:gd name="connsiteY0" fmla="*/ 0 h 4757333"/>
              <a:gd name="connsiteX1" fmla="*/ 2260302 w 2260302"/>
              <a:gd name="connsiteY1" fmla="*/ 0 h 4757333"/>
              <a:gd name="connsiteX2" fmla="*/ 1751538 w 2260302"/>
              <a:gd name="connsiteY2" fmla="*/ 4749849 h 4757333"/>
              <a:gd name="connsiteX3" fmla="*/ 0 w 2260302"/>
              <a:gd name="connsiteY3" fmla="*/ 4756724 h 4757333"/>
              <a:gd name="connsiteX4" fmla="*/ 0 w 2260302"/>
              <a:gd name="connsiteY4" fmla="*/ 0 h 4757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302" h="4757333">
                <a:moveTo>
                  <a:pt x="0" y="0"/>
                </a:moveTo>
                <a:lnTo>
                  <a:pt x="2260302" y="0"/>
                </a:lnTo>
                <a:lnTo>
                  <a:pt x="1751538" y="4749849"/>
                </a:lnTo>
                <a:cubicBezTo>
                  <a:pt x="1756667" y="4754433"/>
                  <a:pt x="586138" y="4759016"/>
                  <a:pt x="0" y="4756724"/>
                </a:cubicBezTo>
                <a:lnTo>
                  <a:pt x="0" y="0"/>
                </a:lnTo>
                <a:close/>
              </a:path>
            </a:pathLst>
          </a:custGeom>
        </p:spPr>
        <p:txBody>
          <a:bodyPr/>
          <a:lstStyle>
            <a:lvl1pPr marL="0" indent="0">
              <a:buNone/>
              <a:defRPr sz="1600" i="1">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b-NO"/>
              <a:t>Image text</a:t>
            </a:r>
          </a:p>
        </p:txBody>
      </p:sp>
    </p:spTree>
    <p:extLst>
      <p:ext uri="{BB962C8B-B14F-4D97-AF65-F5344CB8AC3E}">
        <p14:creationId xmlns:p14="http://schemas.microsoft.com/office/powerpoint/2010/main" val="98418858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ext left - image right slanted lower">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954016" y="1606723"/>
            <a:ext cx="4950869" cy="4809951"/>
          </a:xfrm>
          <a:custGeom>
            <a:avLst/>
            <a:gdLst>
              <a:gd name="connsiteX0" fmla="*/ 0 w 4548533"/>
              <a:gd name="connsiteY0" fmla="*/ 0 h 4809951"/>
              <a:gd name="connsiteX1" fmla="*/ 4548533 w 4548533"/>
              <a:gd name="connsiteY1" fmla="*/ 0 h 4809951"/>
              <a:gd name="connsiteX2" fmla="*/ 4548533 w 4548533"/>
              <a:gd name="connsiteY2" fmla="*/ 4809951 h 4809951"/>
              <a:gd name="connsiteX3" fmla="*/ 0 w 4548533"/>
              <a:gd name="connsiteY3" fmla="*/ 4809951 h 4809951"/>
              <a:gd name="connsiteX4" fmla="*/ 0 w 4548533"/>
              <a:gd name="connsiteY4" fmla="*/ 0 h 4809951"/>
              <a:gd name="connsiteX0" fmla="*/ 0 w 4548533"/>
              <a:gd name="connsiteY0" fmla="*/ 0 h 4809951"/>
              <a:gd name="connsiteX1" fmla="*/ 4548533 w 4548533"/>
              <a:gd name="connsiteY1" fmla="*/ 0 h 4809951"/>
              <a:gd name="connsiteX2" fmla="*/ 3926741 w 4548533"/>
              <a:gd name="connsiteY2" fmla="*/ 4809951 h 4809951"/>
              <a:gd name="connsiteX3" fmla="*/ 0 w 4548533"/>
              <a:gd name="connsiteY3" fmla="*/ 4809951 h 4809951"/>
              <a:gd name="connsiteX4" fmla="*/ 0 w 4548533"/>
              <a:gd name="connsiteY4" fmla="*/ 0 h 4809951"/>
              <a:gd name="connsiteX0" fmla="*/ 0 w 4950869"/>
              <a:gd name="connsiteY0" fmla="*/ 0 h 4809951"/>
              <a:gd name="connsiteX1" fmla="*/ 4950869 w 4950869"/>
              <a:gd name="connsiteY1" fmla="*/ 0 h 4809951"/>
              <a:gd name="connsiteX2" fmla="*/ 3926741 w 4950869"/>
              <a:gd name="connsiteY2" fmla="*/ 4809951 h 4809951"/>
              <a:gd name="connsiteX3" fmla="*/ 0 w 4950869"/>
              <a:gd name="connsiteY3" fmla="*/ 4809951 h 4809951"/>
              <a:gd name="connsiteX4" fmla="*/ 0 w 4950869"/>
              <a:gd name="connsiteY4" fmla="*/ 0 h 4809951"/>
              <a:gd name="connsiteX0" fmla="*/ 0 w 4950869"/>
              <a:gd name="connsiteY0" fmla="*/ 0 h 4816827"/>
              <a:gd name="connsiteX1" fmla="*/ 4950869 w 4950869"/>
              <a:gd name="connsiteY1" fmla="*/ 0 h 4816827"/>
              <a:gd name="connsiteX2" fmla="*/ 4332377 w 4950869"/>
              <a:gd name="connsiteY2" fmla="*/ 4816827 h 4816827"/>
              <a:gd name="connsiteX3" fmla="*/ 0 w 4950869"/>
              <a:gd name="connsiteY3" fmla="*/ 4809951 h 4816827"/>
              <a:gd name="connsiteX4" fmla="*/ 0 w 4950869"/>
              <a:gd name="connsiteY4" fmla="*/ 0 h 4816827"/>
              <a:gd name="connsiteX0" fmla="*/ 0 w 4950869"/>
              <a:gd name="connsiteY0" fmla="*/ 0 h 4809951"/>
              <a:gd name="connsiteX1" fmla="*/ 4950869 w 4950869"/>
              <a:gd name="connsiteY1" fmla="*/ 0 h 4809951"/>
              <a:gd name="connsiteX2" fmla="*/ 4499525 w 4950869"/>
              <a:gd name="connsiteY2" fmla="*/ 4806995 h 4809951"/>
              <a:gd name="connsiteX3" fmla="*/ 0 w 4950869"/>
              <a:gd name="connsiteY3" fmla="*/ 4809951 h 4809951"/>
              <a:gd name="connsiteX4" fmla="*/ 0 w 4950869"/>
              <a:gd name="connsiteY4" fmla="*/ 0 h 480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0869" h="4809951">
                <a:moveTo>
                  <a:pt x="0" y="0"/>
                </a:moveTo>
                <a:lnTo>
                  <a:pt x="4950869" y="0"/>
                </a:lnTo>
                <a:lnTo>
                  <a:pt x="4499525" y="4806995"/>
                </a:lnTo>
                <a:lnTo>
                  <a:pt x="0" y="4809951"/>
                </a:lnTo>
                <a:lnTo>
                  <a:pt x="0" y="0"/>
                </a:lnTo>
                <a:close/>
              </a:path>
            </a:pathLst>
          </a:custGeom>
        </p:spPr>
        <p:txBody>
          <a:bodyPr/>
          <a:lstStyle>
            <a:lvl1pPr>
              <a:defRPr sz="2400" baseline="0"/>
            </a:lvl1pPr>
            <a:lvl2pPr>
              <a:defRPr sz="2000"/>
            </a:lvl2pPr>
            <a:lvl3pPr>
              <a:defRPr sz="1800"/>
            </a:lvl3pPr>
          </a:lstStyle>
          <a:p>
            <a:pPr lvl="0"/>
            <a:r>
              <a:rPr lang="en-US" dirty="0"/>
              <a:t>Text </a:t>
            </a:r>
            <a:r>
              <a:rPr lang="mr-IN" dirty="0"/>
              <a:t>–</a:t>
            </a:r>
            <a:r>
              <a:rPr lang="en-US" dirty="0"/>
              <a:t> Calibri 24pt</a:t>
            </a:r>
          </a:p>
          <a:p>
            <a:pPr lvl="1"/>
            <a:r>
              <a:rPr lang="en-US" dirty="0"/>
              <a:t>Second level 20pt</a:t>
            </a:r>
          </a:p>
          <a:p>
            <a:pPr lvl="2"/>
            <a:r>
              <a:rPr lang="en-US" dirty="0" err="1"/>
              <a:t>Third level</a:t>
            </a:r>
            <a:r>
              <a:rPr lang="en-US" dirty="0"/>
              <a:t> 18pt</a:t>
            </a:r>
          </a:p>
        </p:txBody>
      </p:sp>
      <p:sp>
        <p:nvSpPr>
          <p:cNvPr id="5" name="Plassholder for bilde 4"/>
          <p:cNvSpPr>
            <a:spLocks noGrp="1"/>
          </p:cNvSpPr>
          <p:nvPr>
            <p:ph type="pic" sz="quarter" idx="15" hasCustomPrompt="1"/>
          </p:nvPr>
        </p:nvSpPr>
        <p:spPr>
          <a:xfrm>
            <a:off x="5985998" y="1606724"/>
            <a:ext cx="6216003" cy="526951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71600 w 8808868"/>
              <a:gd name="connsiteY0" fmla="*/ 1 h 6858000"/>
              <a:gd name="connsiteX1" fmla="*/ 8808868 w 8808868"/>
              <a:gd name="connsiteY1" fmla="*/ 0 h 6858000"/>
              <a:gd name="connsiteX2" fmla="*/ 6553200 w 8808868"/>
              <a:gd name="connsiteY2" fmla="*/ 6858000 h 6858000"/>
              <a:gd name="connsiteX3" fmla="*/ 0 w 8808868"/>
              <a:gd name="connsiteY3" fmla="*/ 6858000 h 6858000"/>
              <a:gd name="connsiteX4" fmla="*/ 1371600 w 8808868"/>
              <a:gd name="connsiteY4" fmla="*/ 1 h 6858000"/>
              <a:gd name="connsiteX0" fmla="*/ 1371600 w 8808868"/>
              <a:gd name="connsiteY0" fmla="*/ 1 h 6888620"/>
              <a:gd name="connsiteX1" fmla="*/ 8808868 w 8808868"/>
              <a:gd name="connsiteY1" fmla="*/ 0 h 6888620"/>
              <a:gd name="connsiteX2" fmla="*/ 8808868 w 8808868"/>
              <a:gd name="connsiteY2" fmla="*/ 6888620 h 6888620"/>
              <a:gd name="connsiteX3" fmla="*/ 0 w 8808868"/>
              <a:gd name="connsiteY3" fmla="*/ 6858000 h 6888620"/>
              <a:gd name="connsiteX4" fmla="*/ 1371600 w 8808868"/>
              <a:gd name="connsiteY4" fmla="*/ 1 h 6888620"/>
              <a:gd name="connsiteX0" fmla="*/ 1371600 w 8808868"/>
              <a:gd name="connsiteY0" fmla="*/ 1 h 6909034"/>
              <a:gd name="connsiteX1" fmla="*/ 8808868 w 8808868"/>
              <a:gd name="connsiteY1" fmla="*/ 0 h 6909034"/>
              <a:gd name="connsiteX2" fmla="*/ 8808868 w 8808868"/>
              <a:gd name="connsiteY2" fmla="*/ 6888620 h 6909034"/>
              <a:gd name="connsiteX3" fmla="*/ 0 w 8808868"/>
              <a:gd name="connsiteY3" fmla="*/ 6909034 h 6909034"/>
              <a:gd name="connsiteX4" fmla="*/ 1371600 w 8808868"/>
              <a:gd name="connsiteY4" fmla="*/ 1 h 6909034"/>
              <a:gd name="connsiteX0" fmla="*/ 707170 w 8144438"/>
              <a:gd name="connsiteY0" fmla="*/ 1 h 6891077"/>
              <a:gd name="connsiteX1" fmla="*/ 8144438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44438"/>
              <a:gd name="connsiteY0" fmla="*/ 1 h 6891077"/>
              <a:gd name="connsiteX1" fmla="*/ 8117502 w 8144438"/>
              <a:gd name="connsiteY1" fmla="*/ 0 h 6891077"/>
              <a:gd name="connsiteX2" fmla="*/ 8144438 w 8144438"/>
              <a:gd name="connsiteY2" fmla="*/ 6888620 h 6891077"/>
              <a:gd name="connsiteX3" fmla="*/ 0 w 8144438"/>
              <a:gd name="connsiteY3" fmla="*/ 6891077 h 6891077"/>
              <a:gd name="connsiteX4" fmla="*/ 707170 w 8144438"/>
              <a:gd name="connsiteY4" fmla="*/ 1 h 6891077"/>
              <a:gd name="connsiteX0" fmla="*/ 707170 w 8117502"/>
              <a:gd name="connsiteY0" fmla="*/ 1 h 6906579"/>
              <a:gd name="connsiteX1" fmla="*/ 8117502 w 8117502"/>
              <a:gd name="connsiteY1" fmla="*/ 0 h 6906579"/>
              <a:gd name="connsiteX2" fmla="*/ 8108523 w 8117502"/>
              <a:gd name="connsiteY2" fmla="*/ 6906579 h 6906579"/>
              <a:gd name="connsiteX3" fmla="*/ 0 w 8117502"/>
              <a:gd name="connsiteY3" fmla="*/ 6891077 h 6906579"/>
              <a:gd name="connsiteX4" fmla="*/ 707170 w 8117502"/>
              <a:gd name="connsiteY4" fmla="*/ 1 h 6906579"/>
              <a:gd name="connsiteX0" fmla="*/ 680233 w 8090565"/>
              <a:gd name="connsiteY0" fmla="*/ 1 h 6906579"/>
              <a:gd name="connsiteX1" fmla="*/ 8090565 w 8090565"/>
              <a:gd name="connsiteY1" fmla="*/ 0 h 6906579"/>
              <a:gd name="connsiteX2" fmla="*/ 8081586 w 8090565"/>
              <a:gd name="connsiteY2" fmla="*/ 6906579 h 6906579"/>
              <a:gd name="connsiteX3" fmla="*/ 0 w 8090565"/>
              <a:gd name="connsiteY3" fmla="*/ 6738438 h 6906579"/>
              <a:gd name="connsiteX4" fmla="*/ 680233 w 8090565"/>
              <a:gd name="connsiteY4" fmla="*/ 1 h 6906579"/>
              <a:gd name="connsiteX0" fmla="*/ 680233 w 8099544"/>
              <a:gd name="connsiteY0" fmla="*/ 1 h 6738438"/>
              <a:gd name="connsiteX1" fmla="*/ 8090565 w 8099544"/>
              <a:gd name="connsiteY1" fmla="*/ 0 h 6738438"/>
              <a:gd name="connsiteX2" fmla="*/ 8099544 w 8099544"/>
              <a:gd name="connsiteY2" fmla="*/ 6735983 h 6738438"/>
              <a:gd name="connsiteX3" fmla="*/ 0 w 8099544"/>
              <a:gd name="connsiteY3" fmla="*/ 6738438 h 6738438"/>
              <a:gd name="connsiteX4" fmla="*/ 680233 w 8099544"/>
              <a:gd name="connsiteY4" fmla="*/ 1 h 6738438"/>
              <a:gd name="connsiteX0" fmla="*/ 680233 w 8090565"/>
              <a:gd name="connsiteY0" fmla="*/ 1 h 6744961"/>
              <a:gd name="connsiteX1" fmla="*/ 8090565 w 8090565"/>
              <a:gd name="connsiteY1" fmla="*/ 0 h 6744961"/>
              <a:gd name="connsiteX2" fmla="*/ 8081587 w 8090565"/>
              <a:gd name="connsiteY2" fmla="*/ 6744961 h 6744961"/>
              <a:gd name="connsiteX3" fmla="*/ 0 w 8090565"/>
              <a:gd name="connsiteY3" fmla="*/ 6738438 h 6744961"/>
              <a:gd name="connsiteX4" fmla="*/ 680233 w 8090565"/>
              <a:gd name="connsiteY4" fmla="*/ 1 h 6744961"/>
              <a:gd name="connsiteX0" fmla="*/ 680233 w 8099943"/>
              <a:gd name="connsiteY0" fmla="*/ 1 h 6753940"/>
              <a:gd name="connsiteX1" fmla="*/ 8090565 w 8099943"/>
              <a:gd name="connsiteY1" fmla="*/ 0 h 6753940"/>
              <a:gd name="connsiteX2" fmla="*/ 8099545 w 8099943"/>
              <a:gd name="connsiteY2" fmla="*/ 6753940 h 6753940"/>
              <a:gd name="connsiteX3" fmla="*/ 0 w 8099943"/>
              <a:gd name="connsiteY3" fmla="*/ 6738438 h 6753940"/>
              <a:gd name="connsiteX4" fmla="*/ 680233 w 8099943"/>
              <a:gd name="connsiteY4" fmla="*/ 1 h 6753940"/>
              <a:gd name="connsiteX0" fmla="*/ 680233 w 8099943"/>
              <a:gd name="connsiteY0" fmla="*/ 1 h 6744961"/>
              <a:gd name="connsiteX1" fmla="*/ 8090565 w 8099943"/>
              <a:gd name="connsiteY1" fmla="*/ 0 h 6744961"/>
              <a:gd name="connsiteX2" fmla="*/ 8099545 w 8099943"/>
              <a:gd name="connsiteY2" fmla="*/ 6744961 h 6744961"/>
              <a:gd name="connsiteX3" fmla="*/ 0 w 8099943"/>
              <a:gd name="connsiteY3" fmla="*/ 6738438 h 6744961"/>
              <a:gd name="connsiteX4" fmla="*/ 680233 w 8099943"/>
              <a:gd name="connsiteY4" fmla="*/ 1 h 6744961"/>
              <a:gd name="connsiteX0" fmla="*/ 680233 w 8099943"/>
              <a:gd name="connsiteY0" fmla="*/ 1 h 6747134"/>
              <a:gd name="connsiteX1" fmla="*/ 8090565 w 8099943"/>
              <a:gd name="connsiteY1" fmla="*/ 0 h 6747134"/>
              <a:gd name="connsiteX2" fmla="*/ 8099545 w 8099943"/>
              <a:gd name="connsiteY2" fmla="*/ 6744961 h 6747134"/>
              <a:gd name="connsiteX3" fmla="*/ 0 w 8099943"/>
              <a:gd name="connsiteY3" fmla="*/ 6738438 h 6747134"/>
              <a:gd name="connsiteX4" fmla="*/ 680233 w 8099943"/>
              <a:gd name="connsiteY4" fmla="*/ 1 h 6747134"/>
              <a:gd name="connsiteX0" fmla="*/ 698190 w 8117900"/>
              <a:gd name="connsiteY0" fmla="*/ 1 h 6747134"/>
              <a:gd name="connsiteX1" fmla="*/ 8108522 w 8117900"/>
              <a:gd name="connsiteY1" fmla="*/ 0 h 6747134"/>
              <a:gd name="connsiteX2" fmla="*/ 8117502 w 8117900"/>
              <a:gd name="connsiteY2" fmla="*/ 6744961 h 6747134"/>
              <a:gd name="connsiteX3" fmla="*/ 0 w 8117900"/>
              <a:gd name="connsiteY3" fmla="*/ 6738439 h 6747134"/>
              <a:gd name="connsiteX4" fmla="*/ 698190 w 8117900"/>
              <a:gd name="connsiteY4" fmla="*/ 1 h 6747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7900" h="6747134">
                <a:moveTo>
                  <a:pt x="698190" y="1"/>
                </a:moveTo>
                <a:lnTo>
                  <a:pt x="8108522" y="0"/>
                </a:lnTo>
                <a:cubicBezTo>
                  <a:pt x="8105529" y="2248320"/>
                  <a:pt x="8120495" y="4496641"/>
                  <a:pt x="8117502" y="6744961"/>
                </a:cubicBezTo>
                <a:cubicBezTo>
                  <a:pt x="8102308" y="6751766"/>
                  <a:pt x="2699848" y="6740613"/>
                  <a:pt x="0" y="6738439"/>
                </a:cubicBezTo>
                <a:lnTo>
                  <a:pt x="698190"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Title Placeholder 14">
            <a:extLst>
              <a:ext uri="{FF2B5EF4-FFF2-40B4-BE49-F238E27FC236}">
                <a16:creationId xmlns:a16="http://schemas.microsoft.com/office/drawing/2014/main" id="{660A68F3-6DDD-1640-879C-F7E89116FD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036734217"/>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71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4" name="Plassholder for innhold 2">
            <a:extLst>
              <a:ext uri="{FF2B5EF4-FFF2-40B4-BE49-F238E27FC236}">
                <a16:creationId xmlns:a16="http://schemas.microsoft.com/office/drawing/2014/main" id="{D4E104F0-8242-0E49-AE9A-F74399961371}"/>
              </a:ext>
            </a:extLst>
          </p:cNvPr>
          <p:cNvSpPr>
            <a:spLocks noGrp="1"/>
          </p:cNvSpPr>
          <p:nvPr>
            <p:ph sz="quarter" idx="16" hasCustomPrompt="1"/>
          </p:nvPr>
        </p:nvSpPr>
        <p:spPr>
          <a:xfrm>
            <a:off x="963049" y="1621448"/>
            <a:ext cx="5132951" cy="4795227"/>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5" name="Plassholder for innhold 2">
            <a:extLst>
              <a:ext uri="{FF2B5EF4-FFF2-40B4-BE49-F238E27FC236}">
                <a16:creationId xmlns:a16="http://schemas.microsoft.com/office/drawing/2014/main" id="{42A055C1-FE97-A64E-86D7-4C2EB5E2E2C3}"/>
              </a:ext>
            </a:extLst>
          </p:cNvPr>
          <p:cNvSpPr>
            <a:spLocks noGrp="1"/>
          </p:cNvSpPr>
          <p:nvPr>
            <p:ph sz="quarter" idx="17" hasCustomPrompt="1"/>
          </p:nvPr>
        </p:nvSpPr>
        <p:spPr>
          <a:xfrm>
            <a:off x="6551730" y="0"/>
            <a:ext cx="5640270" cy="6858000"/>
          </a:xfrm>
          <a:prstGeom prst="rect">
            <a:avLst/>
          </a:prstGeom>
        </p:spPr>
        <p:txBody>
          <a:bodyPr anchor="ctr"/>
          <a:lstStyle>
            <a:lvl1pPr marL="0" indent="0" algn="ctr">
              <a:buNone/>
              <a:defRPr sz="2400"/>
            </a:lvl1pPr>
            <a:lvl2pPr>
              <a:defRPr sz="2000"/>
            </a:lvl2pPr>
            <a:lvl3pPr>
              <a:defRPr sz="1800"/>
            </a:lvl3pPr>
          </a:lstStyle>
          <a:p>
            <a:pPr lvl="0"/>
            <a:r>
              <a:rPr lang="nb-NO"/>
              <a:t>Bilde, modeller, grafer</a:t>
            </a:r>
            <a:endParaRPr/>
          </a:p>
        </p:txBody>
      </p:sp>
      <p:sp>
        <p:nvSpPr>
          <p:cNvPr id="8" name="Title Placeholder 14">
            <a:extLst>
              <a:ext uri="{FF2B5EF4-FFF2-40B4-BE49-F238E27FC236}">
                <a16:creationId xmlns:a16="http://schemas.microsoft.com/office/drawing/2014/main" id="{5D610F72-6EF0-1445-8482-93FFB386E297}"/>
              </a:ext>
            </a:extLst>
          </p:cNvPr>
          <p:cNvSpPr>
            <a:spLocks noGrp="1"/>
          </p:cNvSpPr>
          <p:nvPr>
            <p:ph type="title" hasCustomPrompt="1"/>
          </p:nvPr>
        </p:nvSpPr>
        <p:spPr>
          <a:xfrm>
            <a:off x="963047" y="0"/>
            <a:ext cx="513295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3335226956"/>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kid and icons">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CAA668A8-47B7-224E-8DB2-CE68C53D550C}"/>
              </a:ext>
            </a:extLst>
          </p:cNvPr>
          <p:cNvPicPr>
            <a:picLocks noChangeAspect="1"/>
          </p:cNvPicPr>
          <p:nvPr userDrawn="1"/>
        </p:nvPicPr>
        <p:blipFill>
          <a:blip r:embed="rId2"/>
          <a:stretch>
            <a:fillRect/>
          </a:stretch>
        </p:blipFill>
        <p:spPr>
          <a:xfrm>
            <a:off x="0" y="-1101"/>
            <a:ext cx="12192000" cy="6863781"/>
          </a:xfrm>
          <a:prstGeom prst="rect">
            <a:avLst/>
          </a:prstGeom>
        </p:spPr>
      </p:pic>
      <p:sp>
        <p:nvSpPr>
          <p:cNvPr id="9" name="Ellipse 8"/>
          <p:cNvSpPr/>
          <p:nvPr userDrawn="1"/>
        </p:nvSpPr>
        <p:spPr>
          <a:xfrm>
            <a:off x="6667251" y="2408160"/>
            <a:ext cx="3692530" cy="3692530"/>
          </a:xfrm>
          <a:prstGeom prst="ellipse">
            <a:avLst/>
          </a:prstGeom>
          <a:noFill/>
          <a:ln w="19050">
            <a:solidFill>
              <a:schemeClr val="accent1">
                <a:alpha val="7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FE04BA04-F080-9640-91D9-00F6AD841FF7}"/>
              </a:ext>
            </a:extLst>
          </p:cNvPr>
          <p:cNvSpPr/>
          <p:nvPr userDrawn="1"/>
        </p:nvSpPr>
        <p:spPr>
          <a:xfrm>
            <a:off x="6940019" y="2680928"/>
            <a:ext cx="3146994" cy="3146994"/>
          </a:xfrm>
          <a:prstGeom prst="ellipse">
            <a:avLst/>
          </a:prstGeom>
          <a:noFill/>
          <a:ln w="12700" cmpd="sng">
            <a:solidFill>
              <a:schemeClr val="bg1">
                <a:alpha val="89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2" name="Parallellogram 3">
            <a:extLst>
              <a:ext uri="{FF2B5EF4-FFF2-40B4-BE49-F238E27FC236}">
                <a16:creationId xmlns:a16="http://schemas.microsoft.com/office/drawing/2014/main" id="{D7311E2C-320D-D64A-B70A-C41710A1DD30}"/>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23" name="Bilde 22">
            <a:extLst>
              <a:ext uri="{FF2B5EF4-FFF2-40B4-BE49-F238E27FC236}">
                <a16:creationId xmlns:a16="http://schemas.microsoft.com/office/drawing/2014/main" id="{32B01AE6-F839-C34E-AD10-EF8226CF7E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24" name="Text Placeholder 24">
            <a:extLst>
              <a:ext uri="{FF2B5EF4-FFF2-40B4-BE49-F238E27FC236}">
                <a16:creationId xmlns:a16="http://schemas.microsoft.com/office/drawing/2014/main" id="{697C1274-2649-674E-8B0F-B17C322BF157}"/>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25" name="Text Placeholder 28">
            <a:extLst>
              <a:ext uri="{FF2B5EF4-FFF2-40B4-BE49-F238E27FC236}">
                <a16:creationId xmlns:a16="http://schemas.microsoft.com/office/drawing/2014/main" id="{9E93D0CA-5ACE-EE40-ABAD-CB1784BF28A2}"/>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6" name="Text Placeholder 28">
            <a:extLst>
              <a:ext uri="{FF2B5EF4-FFF2-40B4-BE49-F238E27FC236}">
                <a16:creationId xmlns:a16="http://schemas.microsoft.com/office/drawing/2014/main" id="{F293C423-B477-594B-9F9A-4C9D2510132E}"/>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337917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repeatCount="indefinite" fill="hold" grpId="1" nodeType="withEffect">
                                  <p:stCondLst>
                                    <p:cond delay="0"/>
                                  </p:stCondLst>
                                  <p:childTnLst>
                                    <p:animRot by="21600000">
                                      <p:cBhvr>
                                        <p:cTn id="8" dur="10000" fill="hold"/>
                                        <p:tgtEl>
                                          <p:spTgt spid="9"/>
                                        </p:tgtEl>
                                        <p:attrNameLst>
                                          <p:attrName>r</p:attrName>
                                        </p:attrNameLst>
                                      </p:cBhvr>
                                    </p:animRot>
                                  </p:childTnLst>
                                </p:cTn>
                              </p:par>
                              <p:par>
                                <p:cTn id="9" presetID="9" presetClass="entr" presetSubtype="0" fill="hold" grpId="0" nodeType="with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3000"/>
                                        <p:tgtEl>
                                          <p:spTgt spid="17"/>
                                        </p:tgtEl>
                                      </p:cBhvr>
                                    </p:animEffect>
                                  </p:childTnLst>
                                </p:cTn>
                              </p:par>
                              <p:par>
                                <p:cTn id="12" presetID="8" presetClass="emph" presetSubtype="0" repeatCount="indefinite" fill="hold" grpId="1" nodeType="withEffect">
                                  <p:stCondLst>
                                    <p:cond delay="0"/>
                                  </p:stCondLst>
                                  <p:childTnLst>
                                    <p:animRot by="-21600000">
                                      <p:cBhvr>
                                        <p:cTn id="13" dur="3000" fill="hold"/>
                                        <p:tgtEl>
                                          <p:spTgt spid="17"/>
                                        </p:tgtEl>
                                        <p:attrNameLst>
                                          <p:attrName>r</p:attrName>
                                        </p:attrNameLst>
                                      </p:cBhvr>
                                    </p:animRot>
                                  </p:childTnLst>
                                </p:cTn>
                              </p:par>
                              <p:par>
                                <p:cTn id="14" presetID="14" presetClass="entr" presetSubtype="10" fill="hold" grpId="0" nodeType="with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16" dur="10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animBg="1"/>
      <p:bldP spid="17" grpId="1" animBg="1"/>
      <p:bldP spid="24" grpId="0" build="p">
        <p:tmplLst>
          <p:tmpl lvl="1">
            <p:tnLst>
              <p:par>
                <p:cTn presetID="14" presetClass="entr" presetSubtype="1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1000"/>
                        <p:tgtEl>
                          <p:spTgt spid="24"/>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ft right - image left">
    <p:spTree>
      <p:nvGrpSpPr>
        <p:cNvPr id="1" name=""/>
        <p:cNvGrpSpPr/>
        <p:nvPr/>
      </p:nvGrpSpPr>
      <p:grpSpPr>
        <a:xfrm>
          <a:off x="0" y="0"/>
          <a:ext cx="0" cy="0"/>
          <a:chOff x="0" y="0"/>
          <a:chExt cx="0" cy="0"/>
        </a:xfrm>
      </p:grpSpPr>
      <p:grpSp>
        <p:nvGrpSpPr>
          <p:cNvPr id="8" name="Gruppe 7"/>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innhold 2">
            <a:extLst>
              <a:ext uri="{FF2B5EF4-FFF2-40B4-BE49-F238E27FC236}">
                <a16:creationId xmlns:a16="http://schemas.microsoft.com/office/drawing/2014/main" id="{4E51DC4D-B669-AB4B-BC71-F0476B438236}"/>
              </a:ext>
            </a:extLst>
          </p:cNvPr>
          <p:cNvSpPr>
            <a:spLocks noGrp="1"/>
          </p:cNvSpPr>
          <p:nvPr>
            <p:ph sz="quarter" idx="17" hasCustomPrompt="1"/>
          </p:nvPr>
        </p:nvSpPr>
        <p:spPr>
          <a:xfrm>
            <a:off x="6469811" y="1601658"/>
            <a:ext cx="5314202" cy="4680000"/>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19" name="Plassholder for bilde 4">
            <a:extLst>
              <a:ext uri="{FF2B5EF4-FFF2-40B4-BE49-F238E27FC236}">
                <a16:creationId xmlns:a16="http://schemas.microsoft.com/office/drawing/2014/main" id="{FCE9BDAE-94D6-C547-872A-763D1F9A3CD0}"/>
              </a:ext>
            </a:extLst>
          </p:cNvPr>
          <p:cNvSpPr>
            <a:spLocks noGrp="1"/>
          </p:cNvSpPr>
          <p:nvPr>
            <p:ph type="pic" sz="quarter" idx="15" hasCustomPrompt="1"/>
          </p:nvPr>
        </p:nvSpPr>
        <p:spPr>
          <a:xfrm>
            <a:off x="-9062" y="-6348"/>
            <a:ext cx="6064149" cy="6889225"/>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4149" h="6889225">
                <a:moveTo>
                  <a:pt x="806042" y="7750"/>
                </a:moveTo>
                <a:lnTo>
                  <a:pt x="6063439" y="0"/>
                </a:lnTo>
                <a:cubicBezTo>
                  <a:pt x="6067476" y="69641"/>
                  <a:pt x="6053347" y="6830748"/>
                  <a:pt x="6045273" y="6888277"/>
                </a:cubicBezTo>
                <a:cubicBezTo>
                  <a:pt x="5964555" y="6892878"/>
                  <a:pt x="46208" y="6879314"/>
                  <a:pt x="1823" y="6877859"/>
                </a:cubicBezTo>
                <a:cubicBezTo>
                  <a:pt x="-6141" y="6878397"/>
                  <a:pt x="15091" y="1055337"/>
                  <a:pt x="6265" y="1058459"/>
                </a:cubicBezTo>
                <a:cubicBezTo>
                  <a:pt x="14445" y="1050710"/>
                  <a:pt x="799243" y="1054261"/>
                  <a:pt x="805109" y="1055015"/>
                </a:cubicBezTo>
                <a:cubicBezTo>
                  <a:pt x="796714" y="1052056"/>
                  <a:pt x="808356" y="97080"/>
                  <a:pt x="806042" y="775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9" name="Title Placeholder 14">
            <a:extLst>
              <a:ext uri="{FF2B5EF4-FFF2-40B4-BE49-F238E27FC236}">
                <a16:creationId xmlns:a16="http://schemas.microsoft.com/office/drawing/2014/main" id="{D99C9074-5F0C-7949-AD02-27B3ADCC622A}"/>
              </a:ext>
            </a:extLst>
          </p:cNvPr>
          <p:cNvSpPr>
            <a:spLocks noGrp="1"/>
          </p:cNvSpPr>
          <p:nvPr>
            <p:ph type="title" hasCustomPrompt="1"/>
          </p:nvPr>
        </p:nvSpPr>
        <p:spPr>
          <a:xfrm>
            <a:off x="6477431" y="0"/>
            <a:ext cx="530658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cSld>
  <p:clrMapOvr>
    <a:masterClrMapping/>
  </p:clrMapOvr>
  <p:extLst mod="1">
    <p:ext uri="{DCECCB84-F9BA-43D5-87BE-67443E8EF086}">
      <p15:sldGuideLst xmlns:p15="http://schemas.microsoft.com/office/powerpoint/2012/main">
        <p15:guide id="1" orient="horz" pos="2160">
          <p15:clr>
            <a:srgbClr val="FBAE40"/>
          </p15:clr>
        </p15:guide>
        <p15:guide id="2" pos="4135" userDrawn="1">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image light">
    <p:spTree>
      <p:nvGrpSpPr>
        <p:cNvPr id="1" name=""/>
        <p:cNvGrpSpPr/>
        <p:nvPr/>
      </p:nvGrpSpPr>
      <p:grpSpPr>
        <a:xfrm>
          <a:off x="0" y="0"/>
          <a:ext cx="0" cy="0"/>
          <a:chOff x="0" y="0"/>
          <a:chExt cx="0" cy="0"/>
        </a:xfrm>
      </p:grpSpPr>
      <p:sp>
        <p:nvSpPr>
          <p:cNvPr id="5" name="Plassholder for bilde 4"/>
          <p:cNvSpPr>
            <a:spLocks noGrp="1"/>
          </p:cNvSpPr>
          <p:nvPr>
            <p:ph type="pic" sz="quarter" idx="15" hasCustomPrompt="1"/>
          </p:nvPr>
        </p:nvSpPr>
        <p:spPr>
          <a:xfrm>
            <a:off x="6312569" y="0"/>
            <a:ext cx="5886307" cy="68580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86307"/>
              <a:gd name="connsiteY0" fmla="*/ 1 h 6871779"/>
              <a:gd name="connsiteX1" fmla="*/ 5879431 w 5886307"/>
              <a:gd name="connsiteY1" fmla="*/ 0 h 6871779"/>
              <a:gd name="connsiteX2" fmla="*/ 5886307 w 5886307"/>
              <a:gd name="connsiteY2" fmla="*/ 6871779 h 6871779"/>
              <a:gd name="connsiteX3" fmla="*/ 0 w 5886307"/>
              <a:gd name="connsiteY3" fmla="*/ 6871750 h 6871779"/>
              <a:gd name="connsiteX4" fmla="*/ 697831 w 5886307"/>
              <a:gd name="connsiteY4" fmla="*/ 1 h 6871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307" h="6871779">
                <a:moveTo>
                  <a:pt x="697831" y="1"/>
                </a:moveTo>
                <a:lnTo>
                  <a:pt x="5879431" y="0"/>
                </a:lnTo>
                <a:lnTo>
                  <a:pt x="5886307" y="6871779"/>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tekst 2">
            <a:extLst>
              <a:ext uri="{FF2B5EF4-FFF2-40B4-BE49-F238E27FC236}">
                <a16:creationId xmlns:a16="http://schemas.microsoft.com/office/drawing/2014/main" id="{40A25B72-BFBC-434F-9909-55A3C3931306}"/>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accent1"/>
                </a:solidFill>
                <a:latin typeface="+mj-lt"/>
              </a:defRPr>
            </a:lvl1pPr>
          </a:lstStyle>
          <a:p>
            <a:pPr lvl="0"/>
            <a:r>
              <a:rPr lang="nb-NO"/>
              <a:t>Chapter page image</a:t>
            </a:r>
          </a:p>
        </p:txBody>
      </p:sp>
    </p:spTree>
    <p:extLst>
      <p:ext uri="{BB962C8B-B14F-4D97-AF65-F5344CB8AC3E}">
        <p14:creationId xmlns:p14="http://schemas.microsoft.com/office/powerpoint/2010/main" val="1855450479"/>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image dark">
    <p:bg>
      <p:bgPr>
        <a:solidFill>
          <a:schemeClr val="bg2">
            <a:lumMod val="25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Plassholder for bilde 4">
            <a:extLst>
              <a:ext uri="{FF2B5EF4-FFF2-40B4-BE49-F238E27FC236}">
                <a16:creationId xmlns:a16="http://schemas.microsoft.com/office/drawing/2014/main" id="{81BF09AC-313F-F044-BD9D-BD9C3C13E4C4}"/>
              </a:ext>
            </a:extLst>
          </p:cNvPr>
          <p:cNvSpPr>
            <a:spLocks noGrp="1"/>
          </p:cNvSpPr>
          <p:nvPr>
            <p:ph type="pic" sz="quarter" idx="15" hasCustomPrompt="1"/>
          </p:nvPr>
        </p:nvSpPr>
        <p:spPr>
          <a:xfrm>
            <a:off x="6312569" y="0"/>
            <a:ext cx="5879431" cy="6878626"/>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697831 w 5879431"/>
              <a:gd name="connsiteY0" fmla="*/ 1 h 6871750"/>
              <a:gd name="connsiteX1" fmla="*/ 5879431 w 5879431"/>
              <a:gd name="connsiteY1" fmla="*/ 0 h 6871750"/>
              <a:gd name="connsiteX2" fmla="*/ 5879431 w 5879431"/>
              <a:gd name="connsiteY2" fmla="*/ 6858000 h 6871750"/>
              <a:gd name="connsiteX3" fmla="*/ 0 w 5879431"/>
              <a:gd name="connsiteY3" fmla="*/ 6871750 h 6871750"/>
              <a:gd name="connsiteX4" fmla="*/ 697831 w 5879431"/>
              <a:gd name="connsiteY4" fmla="*/ 1 h 6871750"/>
              <a:gd name="connsiteX0" fmla="*/ 697831 w 5879431"/>
              <a:gd name="connsiteY0" fmla="*/ 1 h 6878626"/>
              <a:gd name="connsiteX1" fmla="*/ 5879431 w 5879431"/>
              <a:gd name="connsiteY1" fmla="*/ 0 h 6878626"/>
              <a:gd name="connsiteX2" fmla="*/ 5879431 w 5879431"/>
              <a:gd name="connsiteY2" fmla="*/ 6878626 h 6878626"/>
              <a:gd name="connsiteX3" fmla="*/ 0 w 5879431"/>
              <a:gd name="connsiteY3" fmla="*/ 6871750 h 6878626"/>
              <a:gd name="connsiteX4" fmla="*/ 697831 w 5879431"/>
              <a:gd name="connsiteY4" fmla="*/ 1 h 6878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9431" h="6878626">
                <a:moveTo>
                  <a:pt x="697831" y="1"/>
                </a:moveTo>
                <a:lnTo>
                  <a:pt x="5879431" y="0"/>
                </a:lnTo>
                <a:lnTo>
                  <a:pt x="5879431" y="6878626"/>
                </a:lnTo>
                <a:lnTo>
                  <a:pt x="0" y="6871750"/>
                </a:lnTo>
                <a:lnTo>
                  <a:pt x="697831" y="1"/>
                </a:ln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sp>
        <p:nvSpPr>
          <p:cNvPr id="12" name="Plassholder for tekst 2">
            <a:extLst>
              <a:ext uri="{FF2B5EF4-FFF2-40B4-BE49-F238E27FC236}">
                <a16:creationId xmlns:a16="http://schemas.microsoft.com/office/drawing/2014/main" id="{F3AC1F62-ADEC-F048-96C5-AAC00129BD19}"/>
              </a:ext>
            </a:extLst>
          </p:cNvPr>
          <p:cNvSpPr>
            <a:spLocks noGrp="1"/>
          </p:cNvSpPr>
          <p:nvPr>
            <p:ph type="body" sz="quarter" idx="10" hasCustomPrompt="1"/>
          </p:nvPr>
        </p:nvSpPr>
        <p:spPr>
          <a:xfrm>
            <a:off x="1113324" y="1062320"/>
            <a:ext cx="5380242" cy="4223467"/>
          </a:xfrm>
          <a:custGeom>
            <a:avLst/>
            <a:gdLst>
              <a:gd name="connsiteX0" fmla="*/ 0 w 4982677"/>
              <a:gd name="connsiteY0" fmla="*/ 0 h 3866321"/>
              <a:gd name="connsiteX1" fmla="*/ 4982677 w 4982677"/>
              <a:gd name="connsiteY1" fmla="*/ 0 h 3866321"/>
              <a:gd name="connsiteX2" fmla="*/ 4982677 w 4982677"/>
              <a:gd name="connsiteY2" fmla="*/ 3866321 h 3866321"/>
              <a:gd name="connsiteX3" fmla="*/ 0 w 4982677"/>
              <a:gd name="connsiteY3" fmla="*/ 3866321 h 3866321"/>
              <a:gd name="connsiteX4" fmla="*/ 0 w 4982677"/>
              <a:gd name="connsiteY4" fmla="*/ 0 h 3866321"/>
              <a:gd name="connsiteX0" fmla="*/ 0 w 4982677"/>
              <a:gd name="connsiteY0" fmla="*/ 0 h 3866321"/>
              <a:gd name="connsiteX1" fmla="*/ 4982677 w 4982677"/>
              <a:gd name="connsiteY1" fmla="*/ 0 h 3866321"/>
              <a:gd name="connsiteX2" fmla="*/ 4624868 w 4982677"/>
              <a:gd name="connsiteY2" fmla="*/ 3866321 h 3866321"/>
              <a:gd name="connsiteX3" fmla="*/ 0 w 4982677"/>
              <a:gd name="connsiteY3" fmla="*/ 3866321 h 3866321"/>
              <a:gd name="connsiteX4" fmla="*/ 0 w 4982677"/>
              <a:gd name="connsiteY4" fmla="*/ 0 h 3866321"/>
              <a:gd name="connsiteX0" fmla="*/ 0 w 5290790"/>
              <a:gd name="connsiteY0" fmla="*/ 9939 h 3876260"/>
              <a:gd name="connsiteX1" fmla="*/ 5290790 w 5290790"/>
              <a:gd name="connsiteY1" fmla="*/ 0 h 3876260"/>
              <a:gd name="connsiteX2" fmla="*/ 4624868 w 5290790"/>
              <a:gd name="connsiteY2" fmla="*/ 3876260 h 3876260"/>
              <a:gd name="connsiteX3" fmla="*/ 0 w 5290790"/>
              <a:gd name="connsiteY3" fmla="*/ 3876260 h 3876260"/>
              <a:gd name="connsiteX4" fmla="*/ 0 w 5290790"/>
              <a:gd name="connsiteY4" fmla="*/ 9939 h 3876260"/>
              <a:gd name="connsiteX0" fmla="*/ 0 w 5290790"/>
              <a:gd name="connsiteY0" fmla="*/ 9939 h 3886199"/>
              <a:gd name="connsiteX1" fmla="*/ 5290790 w 5290790"/>
              <a:gd name="connsiteY1" fmla="*/ 0 h 3886199"/>
              <a:gd name="connsiteX2" fmla="*/ 4505599 w 5290790"/>
              <a:gd name="connsiteY2" fmla="*/ 3886199 h 3886199"/>
              <a:gd name="connsiteX3" fmla="*/ 0 w 5290790"/>
              <a:gd name="connsiteY3" fmla="*/ 3876260 h 3886199"/>
              <a:gd name="connsiteX4" fmla="*/ 0 w 5290790"/>
              <a:gd name="connsiteY4" fmla="*/ 9939 h 3886199"/>
              <a:gd name="connsiteX0" fmla="*/ 0 w 5290790"/>
              <a:gd name="connsiteY0" fmla="*/ 9939 h 3896138"/>
              <a:gd name="connsiteX1" fmla="*/ 5290790 w 5290790"/>
              <a:gd name="connsiteY1" fmla="*/ 0 h 3896138"/>
              <a:gd name="connsiteX2" fmla="*/ 4465842 w 5290790"/>
              <a:gd name="connsiteY2" fmla="*/ 3896138 h 3896138"/>
              <a:gd name="connsiteX3" fmla="*/ 0 w 5290790"/>
              <a:gd name="connsiteY3" fmla="*/ 3876260 h 3896138"/>
              <a:gd name="connsiteX4" fmla="*/ 0 w 5290790"/>
              <a:gd name="connsiteY4" fmla="*/ 9939 h 3896138"/>
              <a:gd name="connsiteX0" fmla="*/ 0 w 5290790"/>
              <a:gd name="connsiteY0" fmla="*/ 9939 h 3896138"/>
              <a:gd name="connsiteX1" fmla="*/ 5290790 w 5290790"/>
              <a:gd name="connsiteY1" fmla="*/ 0 h 3896138"/>
              <a:gd name="connsiteX2" fmla="*/ 4306816 w 5290790"/>
              <a:gd name="connsiteY2" fmla="*/ 3896138 h 3896138"/>
              <a:gd name="connsiteX3" fmla="*/ 0 w 5290790"/>
              <a:gd name="connsiteY3" fmla="*/ 3876260 h 3896138"/>
              <a:gd name="connsiteX4" fmla="*/ 0 w 5290790"/>
              <a:gd name="connsiteY4" fmla="*/ 9939 h 3896138"/>
              <a:gd name="connsiteX0" fmla="*/ 0 w 5340486"/>
              <a:gd name="connsiteY0" fmla="*/ 17387 h 3903586"/>
              <a:gd name="connsiteX1" fmla="*/ 5340486 w 5340486"/>
              <a:gd name="connsiteY1" fmla="*/ 0 h 3903586"/>
              <a:gd name="connsiteX2" fmla="*/ 4306816 w 5340486"/>
              <a:gd name="connsiteY2" fmla="*/ 3903586 h 3903586"/>
              <a:gd name="connsiteX3" fmla="*/ 0 w 5340486"/>
              <a:gd name="connsiteY3" fmla="*/ 3883708 h 3903586"/>
              <a:gd name="connsiteX4" fmla="*/ 0 w 5340486"/>
              <a:gd name="connsiteY4" fmla="*/ 17387 h 3903586"/>
              <a:gd name="connsiteX0" fmla="*/ 0 w 5350425"/>
              <a:gd name="connsiteY0" fmla="*/ 9939 h 3896138"/>
              <a:gd name="connsiteX1" fmla="*/ 5350425 w 5350425"/>
              <a:gd name="connsiteY1" fmla="*/ 0 h 3896138"/>
              <a:gd name="connsiteX2" fmla="*/ 4306816 w 5350425"/>
              <a:gd name="connsiteY2" fmla="*/ 3896138 h 3896138"/>
              <a:gd name="connsiteX3" fmla="*/ 0 w 5350425"/>
              <a:gd name="connsiteY3" fmla="*/ 3876260 h 3896138"/>
              <a:gd name="connsiteX4" fmla="*/ 0 w 5350425"/>
              <a:gd name="connsiteY4" fmla="*/ 9939 h 3896138"/>
              <a:gd name="connsiteX0" fmla="*/ 0 w 5350425"/>
              <a:gd name="connsiteY0" fmla="*/ 9939 h 3896138"/>
              <a:gd name="connsiteX1" fmla="*/ 5350425 w 5350425"/>
              <a:gd name="connsiteY1" fmla="*/ 0 h 3896138"/>
              <a:gd name="connsiteX2" fmla="*/ 4495659 w 5350425"/>
              <a:gd name="connsiteY2" fmla="*/ 3896138 h 3896138"/>
              <a:gd name="connsiteX3" fmla="*/ 0 w 5350425"/>
              <a:gd name="connsiteY3" fmla="*/ 3876260 h 3896138"/>
              <a:gd name="connsiteX4" fmla="*/ 0 w 5350425"/>
              <a:gd name="connsiteY4" fmla="*/ 9939 h 3896138"/>
              <a:gd name="connsiteX0" fmla="*/ 0 w 5410059"/>
              <a:gd name="connsiteY0" fmla="*/ 9939 h 3896138"/>
              <a:gd name="connsiteX1" fmla="*/ 5410059 w 5410059"/>
              <a:gd name="connsiteY1" fmla="*/ 0 h 3896138"/>
              <a:gd name="connsiteX2" fmla="*/ 4495659 w 5410059"/>
              <a:gd name="connsiteY2" fmla="*/ 3896138 h 3896138"/>
              <a:gd name="connsiteX3" fmla="*/ 0 w 5410059"/>
              <a:gd name="connsiteY3" fmla="*/ 3876260 h 3896138"/>
              <a:gd name="connsiteX4" fmla="*/ 0 w 5410059"/>
              <a:gd name="connsiteY4" fmla="*/ 9939 h 3896138"/>
              <a:gd name="connsiteX0" fmla="*/ 0 w 5380242"/>
              <a:gd name="connsiteY0" fmla="*/ 838 h 3887037"/>
              <a:gd name="connsiteX1" fmla="*/ 5380242 w 5380242"/>
              <a:gd name="connsiteY1" fmla="*/ 0 h 3887037"/>
              <a:gd name="connsiteX2" fmla="*/ 4495659 w 5380242"/>
              <a:gd name="connsiteY2" fmla="*/ 3887037 h 3887037"/>
              <a:gd name="connsiteX3" fmla="*/ 0 w 5380242"/>
              <a:gd name="connsiteY3" fmla="*/ 3867159 h 3887037"/>
              <a:gd name="connsiteX4" fmla="*/ 0 w 5380242"/>
              <a:gd name="connsiteY4" fmla="*/ 838 h 3887037"/>
              <a:gd name="connsiteX0" fmla="*/ 0 w 5380242"/>
              <a:gd name="connsiteY0" fmla="*/ 838 h 3874447"/>
              <a:gd name="connsiteX1" fmla="*/ 5380242 w 5380242"/>
              <a:gd name="connsiteY1" fmla="*/ 0 h 3874447"/>
              <a:gd name="connsiteX2" fmla="*/ 4777542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53169 w 5380242"/>
              <a:gd name="connsiteY2" fmla="*/ 3874447 h 3874447"/>
              <a:gd name="connsiteX3" fmla="*/ 0 w 5380242"/>
              <a:gd name="connsiteY3" fmla="*/ 3867159 h 3874447"/>
              <a:gd name="connsiteX4" fmla="*/ 0 w 5380242"/>
              <a:gd name="connsiteY4" fmla="*/ 838 h 3874447"/>
              <a:gd name="connsiteX0" fmla="*/ 0 w 5380242"/>
              <a:gd name="connsiteY0" fmla="*/ 838 h 3874447"/>
              <a:gd name="connsiteX1" fmla="*/ 5380242 w 5380242"/>
              <a:gd name="connsiteY1" fmla="*/ 0 h 3874447"/>
              <a:gd name="connsiteX2" fmla="*/ 4894420 w 5380242"/>
              <a:gd name="connsiteY2" fmla="*/ 3874447 h 3874447"/>
              <a:gd name="connsiteX3" fmla="*/ 0 w 5380242"/>
              <a:gd name="connsiteY3" fmla="*/ 3867159 h 3874447"/>
              <a:gd name="connsiteX4" fmla="*/ 0 w 5380242"/>
              <a:gd name="connsiteY4" fmla="*/ 838 h 3874447"/>
              <a:gd name="connsiteX0" fmla="*/ 0 w 5380242"/>
              <a:gd name="connsiteY0" fmla="*/ 838 h 3867159"/>
              <a:gd name="connsiteX1" fmla="*/ 5380242 w 5380242"/>
              <a:gd name="connsiteY1" fmla="*/ 0 h 3867159"/>
              <a:gd name="connsiteX2" fmla="*/ 4887545 w 5380242"/>
              <a:gd name="connsiteY2" fmla="*/ 3861857 h 3867159"/>
              <a:gd name="connsiteX3" fmla="*/ 0 w 5380242"/>
              <a:gd name="connsiteY3" fmla="*/ 3867159 h 3867159"/>
              <a:gd name="connsiteX4" fmla="*/ 0 w 5380242"/>
              <a:gd name="connsiteY4" fmla="*/ 838 h 3867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242" h="3867159">
                <a:moveTo>
                  <a:pt x="0" y="838"/>
                </a:moveTo>
                <a:lnTo>
                  <a:pt x="5380242" y="0"/>
                </a:lnTo>
                <a:lnTo>
                  <a:pt x="4887545" y="3861857"/>
                </a:lnTo>
                <a:lnTo>
                  <a:pt x="0" y="3867159"/>
                </a:lnTo>
                <a:lnTo>
                  <a:pt x="0" y="838"/>
                </a:lnTo>
                <a:close/>
              </a:path>
            </a:pathLst>
          </a:custGeom>
        </p:spPr>
        <p:txBody>
          <a:bodyPr anchor="ctr">
            <a:normAutofit/>
          </a:bodyPr>
          <a:lstStyle>
            <a:lvl1pPr marL="0" indent="0" algn="l">
              <a:lnSpc>
                <a:spcPct val="100000"/>
              </a:lnSpc>
              <a:buNone/>
              <a:defRPr sz="8000" baseline="0">
                <a:solidFill>
                  <a:schemeClr val="bg1"/>
                </a:solidFill>
                <a:latin typeface="+mj-lt"/>
              </a:defRPr>
            </a:lvl1pPr>
          </a:lstStyle>
          <a:p>
            <a:pPr lvl="0"/>
            <a:r>
              <a:rPr lang="nb-NO"/>
              <a:t>Chapter page image</a:t>
            </a:r>
          </a:p>
        </p:txBody>
      </p:sp>
    </p:spTree>
    <p:extLst>
      <p:ext uri="{BB962C8B-B14F-4D97-AF65-F5344CB8AC3E}">
        <p14:creationId xmlns:p14="http://schemas.microsoft.com/office/powerpoint/2010/main" val="3502858133"/>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divider light">
    <p:spTree>
      <p:nvGrpSpPr>
        <p:cNvPr id="1" name=""/>
        <p:cNvGrpSpPr/>
        <p:nvPr/>
      </p:nvGrpSpPr>
      <p:grpSpPr>
        <a:xfrm>
          <a:off x="0" y="0"/>
          <a:ext cx="0" cy="0"/>
          <a:chOff x="0" y="0"/>
          <a:chExt cx="0" cy="0"/>
        </a:xfrm>
      </p:grpSpPr>
      <p:pic>
        <p:nvPicPr>
          <p:cNvPr id="7" name="Bilde 6"/>
          <p:cNvPicPr>
            <a:picLocks noChangeAspect="1"/>
          </p:cNvPicPr>
          <p:nvPr userDrawn="1"/>
        </p:nvPicPr>
        <p:blipFill rotWithShape="1">
          <a:blip r:embed="rId2" cstate="screen">
            <a:extLst>
              <a:ext uri="{28A0092B-C50C-407E-A947-70E740481C1C}">
                <a14:useLocalDpi xmlns:a14="http://schemas.microsoft.com/office/drawing/2010/main"/>
              </a:ext>
            </a:extLst>
          </a:blip>
          <a:srcRect l="-5292"/>
          <a:stretch/>
        </p:blipFill>
        <p:spPr>
          <a:xfrm>
            <a:off x="2501462" y="-1"/>
            <a:ext cx="9690539" cy="6858001"/>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accent1"/>
                </a:solidFill>
                <a:latin typeface="+mj-lt"/>
              </a:defRPr>
            </a:lvl1pPr>
          </a:lstStyle>
          <a:p>
            <a:pPr lvl="0"/>
            <a:r>
              <a:rPr lang="nb-NO"/>
              <a:t>Chapter page light</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divider dark">
    <p:spTree>
      <p:nvGrpSpPr>
        <p:cNvPr id="1" name=""/>
        <p:cNvGrpSpPr/>
        <p:nvPr/>
      </p:nvGrpSpPr>
      <p:grpSpPr>
        <a:xfrm>
          <a:off x="0" y="0"/>
          <a:ext cx="0" cy="0"/>
          <a:chOff x="0" y="0"/>
          <a:chExt cx="0" cy="0"/>
        </a:xfrm>
      </p:grpSpPr>
      <p:sp>
        <p:nvSpPr>
          <p:cNvPr id="8" name="Rektangel 7"/>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3694"/>
          <a:stretch/>
        </p:blipFill>
        <p:spPr>
          <a:xfrm>
            <a:off x="2648608" y="1"/>
            <a:ext cx="9543392" cy="6857999"/>
          </a:xfrm>
          <a:prstGeom prst="rect">
            <a:avLst/>
          </a:prstGeom>
        </p:spPr>
      </p:pic>
      <p:sp>
        <p:nvSpPr>
          <p:cNvPr id="9" name="Plassholder for tekst 2"/>
          <p:cNvSpPr>
            <a:spLocks noGrp="1"/>
          </p:cNvSpPr>
          <p:nvPr>
            <p:ph type="body" sz="quarter" idx="10" hasCustomPrompt="1"/>
          </p:nvPr>
        </p:nvSpPr>
        <p:spPr>
          <a:xfrm>
            <a:off x="1113323" y="1039528"/>
            <a:ext cx="9907604" cy="4783756"/>
          </a:xfrm>
          <a:prstGeom prst="rect">
            <a:avLst/>
          </a:prstGeom>
        </p:spPr>
        <p:txBody>
          <a:bodyPr anchor="t">
            <a:normAutofit/>
          </a:bodyPr>
          <a:lstStyle>
            <a:lvl1pPr marL="0" indent="0" algn="l">
              <a:lnSpc>
                <a:spcPct val="100000"/>
              </a:lnSpc>
              <a:buNone/>
              <a:defRPr sz="8000" baseline="0">
                <a:solidFill>
                  <a:schemeClr val="bg2"/>
                </a:solidFill>
                <a:latin typeface="+mj-lt"/>
              </a:defRPr>
            </a:lvl1pPr>
          </a:lstStyle>
          <a:p>
            <a:pPr lvl="0"/>
            <a:r>
              <a:rPr lang="nb-NO"/>
              <a:t>Chapter page dark</a:t>
            </a:r>
          </a:p>
        </p:txBody>
      </p:sp>
      <p:grpSp>
        <p:nvGrpSpPr>
          <p:cNvPr id="10" name="Gruppe 9"/>
          <p:cNvGrpSpPr/>
          <p:nvPr userDrawn="1"/>
        </p:nvGrpSpPr>
        <p:grpSpPr>
          <a:xfrm>
            <a:off x="0" y="0"/>
            <a:ext cx="802800" cy="1052380"/>
            <a:chOff x="0" y="0"/>
            <a:chExt cx="802800" cy="1052380"/>
          </a:xfrm>
        </p:grpSpPr>
        <p:sp>
          <p:nvSpPr>
            <p:cNvPr id="11" name="Rektangel 10"/>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867" userDrawn="1">
          <p15:clr>
            <a:srgbClr val="FBAE40"/>
          </p15:clr>
        </p15:guide>
        <p15:guide id="2" pos="75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reak page dark - with quote">
    <p:bg>
      <p:bgPr>
        <a:solidFill>
          <a:schemeClr val="bg1">
            <a:alpha val="95000"/>
          </a:schemeClr>
        </a:solidFill>
        <a:effectLst/>
      </p:bgPr>
    </p:bg>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bg2">
              <a:lumMod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latin typeface="+mn-lt"/>
              </a:defRPr>
            </a:lvl1pPr>
          </a:lstStyle>
          <a:p>
            <a:pPr lvl="0"/>
            <a:r>
              <a:rPr lang="nb-NO"/>
              <a:t>Break page, for instance with a ”quote”</a:t>
            </a:r>
          </a:p>
        </p:txBody>
      </p:sp>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bg2"/>
                </a:solidFill>
              </a:defRPr>
            </a:lvl1pPr>
          </a:lstStyle>
          <a:p>
            <a:pPr lvl="0"/>
            <a:r>
              <a:rPr lang="nb-NO"/>
              <a:t>Break page, for instance with a ”quote”</a:t>
            </a:r>
          </a:p>
        </p:txBody>
      </p:sp>
      <p:sp>
        <p:nvSpPr>
          <p:cNvPr id="9" name="Rektangel 8"/>
          <p:cNvSpPr/>
          <p:nvPr/>
        </p:nvSpPr>
        <p:spPr>
          <a:xfrm>
            <a:off x="0" y="0"/>
            <a:ext cx="802800" cy="105238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Bilde 7">
            <a:extLst>
              <a:ext uri="{FF2B5EF4-FFF2-40B4-BE49-F238E27FC236}">
                <a16:creationId xmlns:a16="http://schemas.microsoft.com/office/drawing/2014/main" id="{2095218A-52FC-0F47-BB68-D73360A507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reak page red - with quot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7" name="Plassholder for tekst 2"/>
          <p:cNvSpPr>
            <a:spLocks noGrp="1"/>
          </p:cNvSpPr>
          <p:nvPr>
            <p:ph type="body" sz="quarter" idx="10" hasCustomPrompt="1"/>
          </p:nvPr>
        </p:nvSpPr>
        <p:spPr>
          <a:xfrm>
            <a:off x="1142198" y="1039528"/>
            <a:ext cx="9907604" cy="4783756"/>
          </a:xfrm>
          <a:prstGeom prst="rect">
            <a:avLst/>
          </a:prstGeom>
        </p:spPr>
        <p:txBody>
          <a:bodyPr anchor="ctr">
            <a:normAutofit/>
          </a:bodyPr>
          <a:lstStyle>
            <a:lvl1pPr marL="0" indent="0" algn="ctr">
              <a:lnSpc>
                <a:spcPct val="100000"/>
              </a:lnSpc>
              <a:buNone/>
              <a:defRPr sz="8000" b="1" baseline="0">
                <a:solidFill>
                  <a:schemeClr val="accent1"/>
                </a:solidFill>
              </a:defRPr>
            </a:lvl1pPr>
          </a:lstStyle>
          <a:p>
            <a:pPr lvl="0"/>
            <a:r>
              <a:rPr lang="nb-NO"/>
              <a:t>Break page, for instance with a ”quote”</a:t>
            </a:r>
          </a:p>
        </p:txBody>
      </p:sp>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35908582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73927F58-E4FE-A743-BAAB-AECABBEE30A6}"/>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10" name="Gruppe 9">
            <a:extLst>
              <a:ext uri="{FF2B5EF4-FFF2-40B4-BE49-F238E27FC236}">
                <a16:creationId xmlns:a16="http://schemas.microsoft.com/office/drawing/2014/main" id="{1A21D295-E255-4947-B1AC-5F27E9508158}"/>
              </a:ext>
            </a:extLst>
          </p:cNvPr>
          <p:cNvGrpSpPr/>
          <p:nvPr userDrawn="1"/>
        </p:nvGrpSpPr>
        <p:grpSpPr>
          <a:xfrm>
            <a:off x="0" y="0"/>
            <a:ext cx="802800" cy="1052380"/>
            <a:chOff x="0" y="0"/>
            <a:chExt cx="802800" cy="1052380"/>
          </a:xfrm>
        </p:grpSpPr>
        <p:sp>
          <p:nvSpPr>
            <p:cNvPr id="12" name="Rektangel 11">
              <a:extLst>
                <a:ext uri="{FF2B5EF4-FFF2-40B4-BE49-F238E27FC236}">
                  <a16:creationId xmlns:a16="http://schemas.microsoft.com/office/drawing/2014/main" id="{6B834CE5-60A3-A840-86F1-12019B2FFAC3}"/>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Bilde 12">
              <a:extLst>
                <a:ext uri="{FF2B5EF4-FFF2-40B4-BE49-F238E27FC236}">
                  <a16:creationId xmlns:a16="http://schemas.microsoft.com/office/drawing/2014/main" id="{D92DE1CA-D2FE-7B41-AFDC-7FF7C034D0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ext uri="{BB962C8B-B14F-4D97-AF65-F5344CB8AC3E}">
        <p14:creationId xmlns:p14="http://schemas.microsoft.com/office/powerpoint/2010/main" val="2838154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cxnSp>
        <p:nvCxnSpPr>
          <p:cNvPr id="9" name="Rett linje 8">
            <a:extLst>
              <a:ext uri="{FF2B5EF4-FFF2-40B4-BE49-F238E27FC236}">
                <a16:creationId xmlns:a16="http://schemas.microsoft.com/office/drawing/2014/main" id="{B4C7E0F2-BF4A-E04D-BA1F-A63597524E5F}"/>
              </a:ext>
            </a:extLst>
          </p:cNvPr>
          <p:cNvCxnSpPr>
            <a:cxnSpLocks/>
          </p:cNvCxnSpPr>
          <p:nvPr userDrawn="1"/>
        </p:nvCxnSpPr>
        <p:spPr>
          <a:xfrm>
            <a:off x="251012" y="3433482"/>
            <a:ext cx="1176169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CA94EEE6-3E62-2E4B-AC00-8D2A0606742D}"/>
              </a:ext>
            </a:extLst>
          </p:cNvPr>
          <p:cNvSpPr/>
          <p:nvPr userDrawn="1"/>
        </p:nvSpPr>
        <p:spPr>
          <a:xfrm>
            <a:off x="204010"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Ellipse 10">
            <a:extLst>
              <a:ext uri="{FF2B5EF4-FFF2-40B4-BE49-F238E27FC236}">
                <a16:creationId xmlns:a16="http://schemas.microsoft.com/office/drawing/2014/main" id="{E730D5E6-D5D8-0441-815B-71550A8EE25A}"/>
              </a:ext>
            </a:extLst>
          </p:cNvPr>
          <p:cNvSpPr/>
          <p:nvPr userDrawn="1"/>
        </p:nvSpPr>
        <p:spPr>
          <a:xfrm>
            <a:off x="11977999" y="3386480"/>
            <a:ext cx="94004" cy="940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lassholder for tekst 3">
            <a:extLst>
              <a:ext uri="{FF2B5EF4-FFF2-40B4-BE49-F238E27FC236}">
                <a16:creationId xmlns:a16="http://schemas.microsoft.com/office/drawing/2014/main" id="{DBD26719-FED5-C84C-99BF-7E8D4B565897}"/>
              </a:ext>
            </a:extLst>
          </p:cNvPr>
          <p:cNvSpPr>
            <a:spLocks noGrp="1"/>
          </p:cNvSpPr>
          <p:nvPr userDrawn="1">
            <p:ph type="body" sz="quarter" idx="10" hasCustomPrompt="1"/>
          </p:nvPr>
        </p:nvSpPr>
        <p:spPr>
          <a:xfrm>
            <a:off x="525853"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01" name="Plassholder for tekst 3">
            <a:extLst>
              <a:ext uri="{FF2B5EF4-FFF2-40B4-BE49-F238E27FC236}">
                <a16:creationId xmlns:a16="http://schemas.microsoft.com/office/drawing/2014/main" id="{99504CE9-1161-8848-9887-22372D0E042B}"/>
              </a:ext>
            </a:extLst>
          </p:cNvPr>
          <p:cNvSpPr>
            <a:spLocks noGrp="1"/>
          </p:cNvSpPr>
          <p:nvPr>
            <p:ph type="body" sz="quarter" idx="11" hasCustomPrompt="1"/>
          </p:nvPr>
        </p:nvSpPr>
        <p:spPr>
          <a:xfrm>
            <a:off x="1577335" y="3057774"/>
            <a:ext cx="923103" cy="235178"/>
          </a:xfrm>
          <a:prstGeom prst="rect">
            <a:avLst/>
          </a:prstGeom>
        </p:spPr>
        <p:txBody>
          <a:bodyPr lIns="0" tIns="0" rIns="0" bIns="0"/>
          <a:lstStyle>
            <a:lvl1pPr marL="0" indent="0" algn="l">
              <a:buNone/>
              <a:defRPr sz="1600" b="1">
                <a:solidFill>
                  <a:schemeClr val="accent1"/>
                </a:solidFill>
              </a:defRPr>
            </a:lvl1pPr>
          </a:lstStyle>
          <a:p>
            <a:r>
              <a:rPr lang="nb-NO"/>
              <a:t>18.10.18</a:t>
            </a:r>
            <a:endParaRPr/>
          </a:p>
        </p:txBody>
      </p:sp>
      <p:sp>
        <p:nvSpPr>
          <p:cNvPr id="104" name="Plassholder for tekst 3">
            <a:extLst>
              <a:ext uri="{FF2B5EF4-FFF2-40B4-BE49-F238E27FC236}">
                <a16:creationId xmlns:a16="http://schemas.microsoft.com/office/drawing/2014/main" id="{FC4720EA-FA21-9845-A980-8BF13E41A8EF}"/>
              </a:ext>
            </a:extLst>
          </p:cNvPr>
          <p:cNvSpPr>
            <a:spLocks noGrp="1"/>
          </p:cNvSpPr>
          <p:nvPr>
            <p:ph type="body" sz="quarter" idx="12" hasCustomPrompt="1"/>
          </p:nvPr>
        </p:nvSpPr>
        <p:spPr>
          <a:xfrm>
            <a:off x="204010" y="3527487"/>
            <a:ext cx="970757" cy="235310"/>
          </a:xfrm>
          <a:prstGeom prst="rect">
            <a:avLst/>
          </a:prstGeom>
        </p:spPr>
        <p:txBody>
          <a:bodyPr lIns="0" tIns="0" rIns="0" bIns="0"/>
          <a:lstStyle>
            <a:lvl1pPr marL="0" indent="0" algn="l">
              <a:buNone/>
              <a:defRPr sz="1600" b="1">
                <a:solidFill>
                  <a:schemeClr val="accent1"/>
                </a:solidFill>
              </a:defRPr>
            </a:lvl1pPr>
          </a:lstStyle>
          <a:p>
            <a:r>
              <a:rPr lang="nb-NO"/>
              <a:t>YEAR from</a:t>
            </a:r>
            <a:endParaRPr/>
          </a:p>
        </p:txBody>
      </p:sp>
      <p:sp>
        <p:nvSpPr>
          <p:cNvPr id="105" name="Plassholder for tekst 3">
            <a:extLst>
              <a:ext uri="{FF2B5EF4-FFF2-40B4-BE49-F238E27FC236}">
                <a16:creationId xmlns:a16="http://schemas.microsoft.com/office/drawing/2014/main" id="{CE5CCDFE-A43C-1B43-ABFA-6ACBD24CACBA}"/>
              </a:ext>
            </a:extLst>
          </p:cNvPr>
          <p:cNvSpPr>
            <a:spLocks noGrp="1"/>
          </p:cNvSpPr>
          <p:nvPr>
            <p:ph type="body" sz="quarter" idx="13" hasCustomPrompt="1"/>
          </p:nvPr>
        </p:nvSpPr>
        <p:spPr>
          <a:xfrm>
            <a:off x="11246615" y="3527486"/>
            <a:ext cx="825388" cy="235311"/>
          </a:xfrm>
          <a:prstGeom prst="rect">
            <a:avLst/>
          </a:prstGeom>
        </p:spPr>
        <p:txBody>
          <a:bodyPr lIns="0" tIns="0" rIns="0" bIns="0"/>
          <a:lstStyle>
            <a:lvl1pPr marL="0" indent="0" algn="r">
              <a:buNone/>
              <a:defRPr sz="1600" b="1">
                <a:solidFill>
                  <a:schemeClr val="accent1"/>
                </a:solidFill>
              </a:defRPr>
            </a:lvl1pPr>
          </a:lstStyle>
          <a:p>
            <a:r>
              <a:rPr lang="nb-NO"/>
              <a:t>to YEAR</a:t>
            </a:r>
            <a:endParaRPr/>
          </a:p>
        </p:txBody>
      </p:sp>
      <p:sp>
        <p:nvSpPr>
          <p:cNvPr id="107" name="Plassholder for tekst 3">
            <a:extLst>
              <a:ext uri="{FF2B5EF4-FFF2-40B4-BE49-F238E27FC236}">
                <a16:creationId xmlns:a16="http://schemas.microsoft.com/office/drawing/2014/main" id="{84C97935-9D17-AE4F-9841-E9788697A2CF}"/>
              </a:ext>
            </a:extLst>
          </p:cNvPr>
          <p:cNvSpPr>
            <a:spLocks noGrp="1"/>
          </p:cNvSpPr>
          <p:nvPr>
            <p:ph type="body" sz="quarter" idx="14" hasCustomPrompt="1"/>
          </p:nvPr>
        </p:nvSpPr>
        <p:spPr>
          <a:xfrm>
            <a:off x="2645406"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08" name="Plassholder for tekst 3">
            <a:extLst>
              <a:ext uri="{FF2B5EF4-FFF2-40B4-BE49-F238E27FC236}">
                <a16:creationId xmlns:a16="http://schemas.microsoft.com/office/drawing/2014/main" id="{30A971CA-9F9E-8D49-BE6E-00776AB5B997}"/>
              </a:ext>
            </a:extLst>
          </p:cNvPr>
          <p:cNvSpPr>
            <a:spLocks noGrp="1"/>
          </p:cNvSpPr>
          <p:nvPr>
            <p:ph type="body" sz="quarter" idx="15" hasCustomPrompt="1"/>
          </p:nvPr>
        </p:nvSpPr>
        <p:spPr>
          <a:xfrm>
            <a:off x="367920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09" name="Plassholder for tekst 3">
            <a:extLst>
              <a:ext uri="{FF2B5EF4-FFF2-40B4-BE49-F238E27FC236}">
                <a16:creationId xmlns:a16="http://schemas.microsoft.com/office/drawing/2014/main" id="{2B16D42A-81CE-4242-A864-491BFBEF1F2F}"/>
              </a:ext>
            </a:extLst>
          </p:cNvPr>
          <p:cNvSpPr>
            <a:spLocks noGrp="1"/>
          </p:cNvSpPr>
          <p:nvPr>
            <p:ph type="body" sz="quarter" idx="16" hasCustomPrompt="1"/>
          </p:nvPr>
        </p:nvSpPr>
        <p:spPr>
          <a:xfrm>
            <a:off x="476605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0" name="Plassholder for tekst 3">
            <a:extLst>
              <a:ext uri="{FF2B5EF4-FFF2-40B4-BE49-F238E27FC236}">
                <a16:creationId xmlns:a16="http://schemas.microsoft.com/office/drawing/2014/main" id="{CDAF0A38-3747-6647-AFF2-102D404540CB}"/>
              </a:ext>
            </a:extLst>
          </p:cNvPr>
          <p:cNvSpPr>
            <a:spLocks noGrp="1"/>
          </p:cNvSpPr>
          <p:nvPr>
            <p:ph type="body" sz="quarter" idx="17" hasCustomPrompt="1"/>
          </p:nvPr>
        </p:nvSpPr>
        <p:spPr>
          <a:xfrm>
            <a:off x="580244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1" name="Plassholder for tekst 3">
            <a:extLst>
              <a:ext uri="{FF2B5EF4-FFF2-40B4-BE49-F238E27FC236}">
                <a16:creationId xmlns:a16="http://schemas.microsoft.com/office/drawing/2014/main" id="{908315FB-99D8-8C44-B791-B26609AC4645}"/>
              </a:ext>
            </a:extLst>
          </p:cNvPr>
          <p:cNvSpPr>
            <a:spLocks noGrp="1"/>
          </p:cNvSpPr>
          <p:nvPr>
            <p:ph type="body" sz="quarter" idx="18" hasCustomPrompt="1"/>
          </p:nvPr>
        </p:nvSpPr>
        <p:spPr>
          <a:xfrm>
            <a:off x="6876732" y="1973882"/>
            <a:ext cx="1927126" cy="315603"/>
          </a:xfrm>
          <a:prstGeom prst="rect">
            <a:avLst/>
          </a:prstGeom>
        </p:spPr>
        <p:txBody>
          <a:bodyPr lIns="0" tIns="0" rIns="0" bIns="0" anchor="b"/>
          <a:lstStyle>
            <a:lvl1pPr marL="0" indent="0" algn="ctr">
              <a:buNone/>
              <a:defRPr sz="1600">
                <a:solidFill>
                  <a:schemeClr val="tx2"/>
                </a:solidFill>
              </a:defRPr>
            </a:lvl1pPr>
          </a:lstStyle>
          <a:p>
            <a:r>
              <a:rPr lang="nb-NO"/>
              <a:t>Lorem ipsum</a:t>
            </a:r>
            <a:endParaRPr/>
          </a:p>
        </p:txBody>
      </p:sp>
      <p:sp>
        <p:nvSpPr>
          <p:cNvPr id="112" name="Plassholder for tekst 3">
            <a:extLst>
              <a:ext uri="{FF2B5EF4-FFF2-40B4-BE49-F238E27FC236}">
                <a16:creationId xmlns:a16="http://schemas.microsoft.com/office/drawing/2014/main" id="{C80BEC25-F06D-DD4A-A5C5-7A1B237B8E26}"/>
              </a:ext>
            </a:extLst>
          </p:cNvPr>
          <p:cNvSpPr>
            <a:spLocks noGrp="1"/>
          </p:cNvSpPr>
          <p:nvPr>
            <p:ph type="body" sz="quarter" idx="19" hasCustomPrompt="1"/>
          </p:nvPr>
        </p:nvSpPr>
        <p:spPr>
          <a:xfrm>
            <a:off x="7913123"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
        <p:nvSpPr>
          <p:cNvPr id="113" name="Plassholder for tekst 3">
            <a:extLst>
              <a:ext uri="{FF2B5EF4-FFF2-40B4-BE49-F238E27FC236}">
                <a16:creationId xmlns:a16="http://schemas.microsoft.com/office/drawing/2014/main" id="{3E377ECA-E32D-A343-A3C6-621C5E27B5F7}"/>
              </a:ext>
            </a:extLst>
          </p:cNvPr>
          <p:cNvSpPr>
            <a:spLocks noGrp="1"/>
          </p:cNvSpPr>
          <p:nvPr>
            <p:ph type="body" sz="quarter" idx="20" hasCustomPrompt="1"/>
          </p:nvPr>
        </p:nvSpPr>
        <p:spPr>
          <a:xfrm>
            <a:off x="8993692" y="4067987"/>
            <a:ext cx="1927126" cy="315603"/>
          </a:xfrm>
          <a:prstGeom prst="rect">
            <a:avLst/>
          </a:prstGeom>
        </p:spPr>
        <p:txBody>
          <a:bodyPr lIns="0" tIns="0" rIns="0" bIns="0" anchor="t"/>
          <a:lstStyle>
            <a:lvl1pPr marL="0" indent="0" algn="ctr">
              <a:buNone/>
              <a:defRPr sz="1600">
                <a:solidFill>
                  <a:schemeClr val="tx2"/>
                </a:solidFill>
              </a:defRPr>
            </a:lvl1pPr>
          </a:lstStyle>
          <a:p>
            <a:r>
              <a:rPr lang="nb-NO"/>
              <a:t>Lorem ipsum</a:t>
            </a:r>
            <a:endParaRPr/>
          </a:p>
        </p:txBody>
      </p:sp>
      <p:sp>
        <p:nvSpPr>
          <p:cNvPr id="114" name="Plassholder for tekst 3">
            <a:extLst>
              <a:ext uri="{FF2B5EF4-FFF2-40B4-BE49-F238E27FC236}">
                <a16:creationId xmlns:a16="http://schemas.microsoft.com/office/drawing/2014/main" id="{DB906AFC-F665-D143-BC8C-3C51A1462061}"/>
              </a:ext>
            </a:extLst>
          </p:cNvPr>
          <p:cNvSpPr>
            <a:spLocks noGrp="1"/>
          </p:cNvSpPr>
          <p:nvPr>
            <p:ph type="body" sz="quarter" idx="21" hasCustomPrompt="1"/>
          </p:nvPr>
        </p:nvSpPr>
        <p:spPr>
          <a:xfrm>
            <a:off x="10053778" y="3057774"/>
            <a:ext cx="923103" cy="235178"/>
          </a:xfrm>
          <a:prstGeom prst="rect">
            <a:avLst/>
          </a:prstGeom>
        </p:spPr>
        <p:txBody>
          <a:bodyPr lIns="0" tIns="0" rIns="0" bIns="0"/>
          <a:lstStyle>
            <a:lvl1pPr marL="0" indent="0" algn="l">
              <a:buNone/>
              <a:defRPr sz="1600" b="1">
                <a:solidFill>
                  <a:schemeClr val="accent1"/>
                </a:solidFill>
              </a:defRPr>
            </a:lvl1pPr>
          </a:lstStyle>
          <a:p>
            <a:r>
              <a:rPr lang="nb-NO"/>
              <a:t>XX.XX.XX</a:t>
            </a:r>
            <a:endParaRPr/>
          </a:p>
        </p:txBody>
      </p:sp>
    </p:spTree>
    <p:extLst>
      <p:ext uri="{BB962C8B-B14F-4D97-AF65-F5344CB8AC3E}">
        <p14:creationId xmlns:p14="http://schemas.microsoft.com/office/powerpoint/2010/main" val="2001411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consultant and costum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29716" y="0"/>
            <a:ext cx="12216581" cy="6877620"/>
          </a:xfrm>
          <a:prstGeom prst="rect">
            <a:avLst/>
          </a:prstGeom>
        </p:spPr>
      </p:pic>
      <p:pic>
        <p:nvPicPr>
          <p:cNvPr id="9" name="Bilde 8">
            <a:extLst>
              <a:ext uri="{FF2B5EF4-FFF2-40B4-BE49-F238E27FC236}">
                <a16:creationId xmlns:a16="http://schemas.microsoft.com/office/drawing/2014/main" id="{60BA05EA-05FA-3940-BE64-8961FA891666}"/>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3279F662-F662-534E-80B8-F019706D56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1" name="Text Placeholder 24">
            <a:extLst>
              <a:ext uri="{FF2B5EF4-FFF2-40B4-BE49-F238E27FC236}">
                <a16:creationId xmlns:a16="http://schemas.microsoft.com/office/drawing/2014/main" id="{A6038288-35EA-644E-BC7D-1BA80BCA7218}"/>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2" name="Text Placeholder 28">
            <a:extLst>
              <a:ext uri="{FF2B5EF4-FFF2-40B4-BE49-F238E27FC236}">
                <a16:creationId xmlns:a16="http://schemas.microsoft.com/office/drawing/2014/main" id="{81B224C6-1A6D-A54D-877A-1BC1768A50C2}"/>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3" name="Text Placeholder 28">
            <a:extLst>
              <a:ext uri="{FF2B5EF4-FFF2-40B4-BE49-F238E27FC236}">
                <a16:creationId xmlns:a16="http://schemas.microsoft.com/office/drawing/2014/main" id="{E797069B-85E2-9349-8973-8C1D93E1C725}"/>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Tree>
    <p:extLst>
      <p:ext uri="{BB962C8B-B14F-4D97-AF65-F5344CB8AC3E}">
        <p14:creationId xmlns:p14="http://schemas.microsoft.com/office/powerpoint/2010/main" val="80277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7"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4" presetClass="entr" presetSubtype="1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1000"/>
                        <p:tgtEl>
                          <p:spTgt spid="1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WOT-analyse">
    <p:spTree>
      <p:nvGrpSpPr>
        <p:cNvPr id="1" name=""/>
        <p:cNvGrpSpPr/>
        <p:nvPr/>
      </p:nvGrpSpPr>
      <p:grpSpPr>
        <a:xfrm>
          <a:off x="0" y="0"/>
          <a:ext cx="0" cy="0"/>
          <a:chOff x="0" y="0"/>
          <a:chExt cx="0" cy="0"/>
        </a:xfrm>
      </p:grpSpPr>
      <p:pic>
        <p:nvPicPr>
          <p:cNvPr id="46" name="Bilde 45">
            <a:extLst>
              <a:ext uri="{FF2B5EF4-FFF2-40B4-BE49-F238E27FC236}">
                <a16:creationId xmlns:a16="http://schemas.microsoft.com/office/drawing/2014/main" id="{60E4A2A1-C362-C34D-83CE-9C9C67F3C90A}"/>
              </a:ext>
            </a:extLst>
          </p:cNvPr>
          <p:cNvPicPr>
            <a:picLocks noChangeAspect="1"/>
          </p:cNvPicPr>
          <p:nvPr userDrawn="1"/>
        </p:nvPicPr>
        <p:blipFill>
          <a:blip r:embed="rId2"/>
          <a:stretch>
            <a:fillRect/>
          </a:stretch>
        </p:blipFill>
        <p:spPr>
          <a:xfrm>
            <a:off x="0" y="1920"/>
            <a:ext cx="12192000" cy="6858000"/>
          </a:xfrm>
          <a:prstGeom prst="rect">
            <a:avLst/>
          </a:prstGeom>
        </p:spPr>
      </p:pic>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Enter «SWOT» or other heading</a:t>
            </a:r>
            <a:endParaRPr lang="en-US" dirty="0"/>
          </a:p>
        </p:txBody>
      </p:sp>
      <p:grpSp>
        <p:nvGrpSpPr>
          <p:cNvPr id="9" name="Group 3">
            <a:extLst>
              <a:ext uri="{FF2B5EF4-FFF2-40B4-BE49-F238E27FC236}">
                <a16:creationId xmlns:a16="http://schemas.microsoft.com/office/drawing/2014/main" id="{8BEEA649-BF2A-C843-91F6-14D61CA1AE1F}"/>
              </a:ext>
            </a:extLst>
          </p:cNvPr>
          <p:cNvGrpSpPr/>
          <p:nvPr userDrawn="1"/>
        </p:nvGrpSpPr>
        <p:grpSpPr>
          <a:xfrm>
            <a:off x="1200150" y="1700213"/>
            <a:ext cx="3105410" cy="3112740"/>
            <a:chOff x="906780" y="1634016"/>
            <a:chExt cx="2421094" cy="2426809"/>
          </a:xfrm>
        </p:grpSpPr>
        <p:sp>
          <p:nvSpPr>
            <p:cNvPr id="10" name="Teardrop 4">
              <a:extLst>
                <a:ext uri="{FF2B5EF4-FFF2-40B4-BE49-F238E27FC236}">
                  <a16:creationId xmlns:a16="http://schemas.microsoft.com/office/drawing/2014/main" id="{57AE9B2A-F2E1-7841-A7A2-B5BE05E6A6AF}"/>
                </a:ext>
              </a:extLst>
            </p:cNvPr>
            <p:cNvSpPr/>
            <p:nvPr/>
          </p:nvSpPr>
          <p:spPr>
            <a:xfrm>
              <a:off x="906780"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1" name="Teardrop 5">
              <a:extLst>
                <a:ext uri="{FF2B5EF4-FFF2-40B4-BE49-F238E27FC236}">
                  <a16:creationId xmlns:a16="http://schemas.microsoft.com/office/drawing/2014/main" id="{436B8FF7-4C96-054D-882A-3B13DD01B551}"/>
                </a:ext>
              </a:extLst>
            </p:cNvPr>
            <p:cNvSpPr/>
            <p:nvPr/>
          </p:nvSpPr>
          <p:spPr>
            <a:xfrm flipH="1">
              <a:off x="2139154" y="2872105"/>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2" name="Teardrop 6">
              <a:extLst>
                <a:ext uri="{FF2B5EF4-FFF2-40B4-BE49-F238E27FC236}">
                  <a16:creationId xmlns:a16="http://schemas.microsoft.com/office/drawing/2014/main" id="{C1F0DB5A-A98D-D949-B5B6-6048D3149A36}"/>
                </a:ext>
              </a:extLst>
            </p:cNvPr>
            <p:cNvSpPr/>
            <p:nvPr/>
          </p:nvSpPr>
          <p:spPr>
            <a:xfrm rot="10800000">
              <a:off x="2139154"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3" name="Teardrop 7">
              <a:extLst>
                <a:ext uri="{FF2B5EF4-FFF2-40B4-BE49-F238E27FC236}">
                  <a16:creationId xmlns:a16="http://schemas.microsoft.com/office/drawing/2014/main" id="{C94D6C8A-C9F6-C047-9317-37B1DDA46ED0}"/>
                </a:ext>
              </a:extLst>
            </p:cNvPr>
            <p:cNvSpPr/>
            <p:nvPr/>
          </p:nvSpPr>
          <p:spPr>
            <a:xfrm rot="10800000" flipH="1">
              <a:off x="906780" y="1634016"/>
              <a:ext cx="1188720" cy="1188720"/>
            </a:xfrm>
            <a:prstGeom prst="teardrop">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grpSp>
      <p:grpSp>
        <p:nvGrpSpPr>
          <p:cNvPr id="14" name="Group 8">
            <a:extLst>
              <a:ext uri="{FF2B5EF4-FFF2-40B4-BE49-F238E27FC236}">
                <a16:creationId xmlns:a16="http://schemas.microsoft.com/office/drawing/2014/main" id="{BF4E4479-4F60-BC4E-8089-02FAE13AB660}"/>
              </a:ext>
            </a:extLst>
          </p:cNvPr>
          <p:cNvGrpSpPr/>
          <p:nvPr userDrawn="1"/>
        </p:nvGrpSpPr>
        <p:grpSpPr>
          <a:xfrm>
            <a:off x="2172637" y="2662318"/>
            <a:ext cx="464255" cy="464255"/>
            <a:chOff x="1672587" y="2407443"/>
            <a:chExt cx="361951" cy="361951"/>
          </a:xfrm>
        </p:grpSpPr>
        <p:sp>
          <p:nvSpPr>
            <p:cNvPr id="15" name="Teardrop 9">
              <a:extLst>
                <a:ext uri="{FF2B5EF4-FFF2-40B4-BE49-F238E27FC236}">
                  <a16:creationId xmlns:a16="http://schemas.microsoft.com/office/drawing/2014/main" id="{4CDC73E3-4925-AC4C-9409-D4AFA11DCB9A}"/>
                </a:ext>
              </a:extLst>
            </p:cNvPr>
            <p:cNvSpPr/>
            <p:nvPr/>
          </p:nvSpPr>
          <p:spPr>
            <a:xfrm rot="10800000" flipH="1">
              <a:off x="1672587" y="2407443"/>
              <a:ext cx="361951" cy="361951"/>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6" name="TextBox 10">
              <a:extLst>
                <a:ext uri="{FF2B5EF4-FFF2-40B4-BE49-F238E27FC236}">
                  <a16:creationId xmlns:a16="http://schemas.microsoft.com/office/drawing/2014/main" id="{5710BCBC-3FE6-6C40-B624-C16B554590EB}"/>
                </a:ext>
              </a:extLst>
            </p:cNvPr>
            <p:cNvSpPr txBox="1"/>
            <p:nvPr/>
          </p:nvSpPr>
          <p:spPr>
            <a:xfrm>
              <a:off x="1793953"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S</a:t>
              </a:r>
            </a:p>
          </p:txBody>
        </p:sp>
      </p:grpSp>
      <p:grpSp>
        <p:nvGrpSpPr>
          <p:cNvPr id="17" name="Group 11">
            <a:extLst>
              <a:ext uri="{FF2B5EF4-FFF2-40B4-BE49-F238E27FC236}">
                <a16:creationId xmlns:a16="http://schemas.microsoft.com/office/drawing/2014/main" id="{C0FCEC9E-3D96-2C4A-B1E1-DE1DA2821296}"/>
              </a:ext>
            </a:extLst>
          </p:cNvPr>
          <p:cNvGrpSpPr/>
          <p:nvPr userDrawn="1"/>
        </p:nvGrpSpPr>
        <p:grpSpPr>
          <a:xfrm>
            <a:off x="2849269" y="2657434"/>
            <a:ext cx="469141" cy="469141"/>
            <a:chOff x="2200115" y="2403635"/>
            <a:chExt cx="365760" cy="365760"/>
          </a:xfrm>
        </p:grpSpPr>
        <p:sp>
          <p:nvSpPr>
            <p:cNvPr id="18" name="Teardrop 12">
              <a:extLst>
                <a:ext uri="{FF2B5EF4-FFF2-40B4-BE49-F238E27FC236}">
                  <a16:creationId xmlns:a16="http://schemas.microsoft.com/office/drawing/2014/main" id="{AF27B8A2-3719-4A48-B0A6-50844F86964E}"/>
                </a:ext>
              </a:extLst>
            </p:cNvPr>
            <p:cNvSpPr/>
            <p:nvPr/>
          </p:nvSpPr>
          <p:spPr>
            <a:xfrm rot="10800000">
              <a:off x="2200115" y="2403635"/>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9" name="TextBox 13">
              <a:extLst>
                <a:ext uri="{FF2B5EF4-FFF2-40B4-BE49-F238E27FC236}">
                  <a16:creationId xmlns:a16="http://schemas.microsoft.com/office/drawing/2014/main" id="{A672E9AA-7EE9-D744-AE15-AB9C8E968D13}"/>
                </a:ext>
              </a:extLst>
            </p:cNvPr>
            <p:cNvSpPr txBox="1"/>
            <p:nvPr/>
          </p:nvSpPr>
          <p:spPr>
            <a:xfrm>
              <a:off x="2315526" y="2489539"/>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W</a:t>
              </a:r>
            </a:p>
          </p:txBody>
        </p:sp>
      </p:grpSp>
      <p:grpSp>
        <p:nvGrpSpPr>
          <p:cNvPr id="20" name="Group 14">
            <a:extLst>
              <a:ext uri="{FF2B5EF4-FFF2-40B4-BE49-F238E27FC236}">
                <a16:creationId xmlns:a16="http://schemas.microsoft.com/office/drawing/2014/main" id="{7A0CD791-64E5-814C-8E4E-A7B7DBCF4C72}"/>
              </a:ext>
            </a:extLst>
          </p:cNvPr>
          <p:cNvGrpSpPr/>
          <p:nvPr userDrawn="1"/>
        </p:nvGrpSpPr>
        <p:grpSpPr>
          <a:xfrm>
            <a:off x="2167751" y="3326733"/>
            <a:ext cx="469141" cy="469141"/>
            <a:chOff x="1668778" y="2925446"/>
            <a:chExt cx="365760" cy="365760"/>
          </a:xfrm>
        </p:grpSpPr>
        <p:sp>
          <p:nvSpPr>
            <p:cNvPr id="21" name="Teardrop 15">
              <a:extLst>
                <a:ext uri="{FF2B5EF4-FFF2-40B4-BE49-F238E27FC236}">
                  <a16:creationId xmlns:a16="http://schemas.microsoft.com/office/drawing/2014/main" id="{C038BFCA-969B-7A4E-912F-EC95DE2D0F91}"/>
                </a:ext>
              </a:extLst>
            </p:cNvPr>
            <p:cNvSpPr/>
            <p:nvPr/>
          </p:nvSpPr>
          <p:spPr>
            <a:xfrm>
              <a:off x="1668778"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2" name="TextBox 16">
              <a:extLst>
                <a:ext uri="{FF2B5EF4-FFF2-40B4-BE49-F238E27FC236}">
                  <a16:creationId xmlns:a16="http://schemas.microsoft.com/office/drawing/2014/main" id="{4EC18C37-C506-1B48-B962-0A61B58316C3}"/>
                </a:ext>
              </a:extLst>
            </p:cNvPr>
            <p:cNvSpPr txBox="1"/>
            <p:nvPr/>
          </p:nvSpPr>
          <p:spPr>
            <a:xfrm>
              <a:off x="1797761" y="2992101"/>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O</a:t>
              </a:r>
            </a:p>
          </p:txBody>
        </p:sp>
      </p:grpSp>
      <p:grpSp>
        <p:nvGrpSpPr>
          <p:cNvPr id="23" name="Group 17">
            <a:extLst>
              <a:ext uri="{FF2B5EF4-FFF2-40B4-BE49-F238E27FC236}">
                <a16:creationId xmlns:a16="http://schemas.microsoft.com/office/drawing/2014/main" id="{954D1776-6CA5-C649-9088-4F60A77CE195}"/>
              </a:ext>
            </a:extLst>
          </p:cNvPr>
          <p:cNvGrpSpPr/>
          <p:nvPr userDrawn="1"/>
        </p:nvGrpSpPr>
        <p:grpSpPr>
          <a:xfrm>
            <a:off x="2849269" y="3326733"/>
            <a:ext cx="469141" cy="469141"/>
            <a:chOff x="2200115" y="2925446"/>
            <a:chExt cx="365760" cy="365760"/>
          </a:xfrm>
        </p:grpSpPr>
        <p:sp>
          <p:nvSpPr>
            <p:cNvPr id="24" name="Teardrop 18">
              <a:extLst>
                <a:ext uri="{FF2B5EF4-FFF2-40B4-BE49-F238E27FC236}">
                  <a16:creationId xmlns:a16="http://schemas.microsoft.com/office/drawing/2014/main" id="{C6FDEC77-9D44-6540-A135-99F151D574BA}"/>
                </a:ext>
              </a:extLst>
            </p:cNvPr>
            <p:cNvSpPr/>
            <p:nvPr/>
          </p:nvSpPr>
          <p:spPr>
            <a:xfrm flipH="1">
              <a:off x="2200115" y="2925446"/>
              <a:ext cx="365760" cy="365760"/>
            </a:xfrm>
            <a:prstGeom prst="teardrop">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5" name="TextBox 19">
              <a:extLst>
                <a:ext uri="{FF2B5EF4-FFF2-40B4-BE49-F238E27FC236}">
                  <a16:creationId xmlns:a16="http://schemas.microsoft.com/office/drawing/2014/main" id="{83FB9626-1D19-5343-9525-71B2A31C4A49}"/>
                </a:ext>
              </a:extLst>
            </p:cNvPr>
            <p:cNvSpPr txBox="1"/>
            <p:nvPr/>
          </p:nvSpPr>
          <p:spPr>
            <a:xfrm>
              <a:off x="2285920" y="2971208"/>
              <a:ext cx="134936" cy="215444"/>
            </a:xfrm>
            <a:prstGeom prst="rect">
              <a:avLst/>
            </a:prstGeom>
            <a:noFill/>
          </p:spPr>
          <p:txBody>
            <a:bodyPr wrap="square" lIns="0" tIns="0" rIns="0" bIns="0" rtlCol="0">
              <a:spAutoFit/>
            </a:bodyPr>
            <a:lstStyle/>
            <a:p>
              <a:pPr algn="ctr"/>
              <a:r>
                <a:rPr lang="en-US" sz="1400" b="1" dirty="0">
                  <a:solidFill>
                    <a:schemeClr val="bg1"/>
                  </a:solidFill>
                  <a:latin typeface="Calibri"/>
                  <a:cs typeface="Calibri"/>
                </a:rPr>
                <a:t>T</a:t>
              </a:r>
            </a:p>
          </p:txBody>
        </p:sp>
      </p:grpSp>
      <p:sp>
        <p:nvSpPr>
          <p:cNvPr id="26" name="TextBox 20">
            <a:extLst>
              <a:ext uri="{FF2B5EF4-FFF2-40B4-BE49-F238E27FC236}">
                <a16:creationId xmlns:a16="http://schemas.microsoft.com/office/drawing/2014/main" id="{5FEBEFD1-6CA5-3F43-98DB-2EC191634A37}"/>
              </a:ext>
            </a:extLst>
          </p:cNvPr>
          <p:cNvSpPr txBox="1"/>
          <p:nvPr userDrawn="1"/>
        </p:nvSpPr>
        <p:spPr>
          <a:xfrm>
            <a:off x="1468623" y="216057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Strengths</a:t>
            </a:r>
          </a:p>
        </p:txBody>
      </p:sp>
      <p:sp>
        <p:nvSpPr>
          <p:cNvPr id="27" name="TextBox 21">
            <a:extLst>
              <a:ext uri="{FF2B5EF4-FFF2-40B4-BE49-F238E27FC236}">
                <a16:creationId xmlns:a16="http://schemas.microsoft.com/office/drawing/2014/main" id="{3D93191C-D167-594E-A413-904312A98B56}"/>
              </a:ext>
            </a:extLst>
          </p:cNvPr>
          <p:cNvSpPr txBox="1"/>
          <p:nvPr userDrawn="1"/>
        </p:nvSpPr>
        <p:spPr>
          <a:xfrm>
            <a:off x="2993333" y="216057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Weaknesses</a:t>
            </a:r>
          </a:p>
        </p:txBody>
      </p:sp>
      <p:sp>
        <p:nvSpPr>
          <p:cNvPr id="28" name="TextBox 22">
            <a:extLst>
              <a:ext uri="{FF2B5EF4-FFF2-40B4-BE49-F238E27FC236}">
                <a16:creationId xmlns:a16="http://schemas.microsoft.com/office/drawing/2014/main" id="{6EDEB38A-7872-2B4F-9E1F-7A02F706C988}"/>
              </a:ext>
            </a:extLst>
          </p:cNvPr>
          <p:cNvSpPr txBox="1"/>
          <p:nvPr userDrawn="1"/>
        </p:nvSpPr>
        <p:spPr>
          <a:xfrm>
            <a:off x="1454860" y="4022160"/>
            <a:ext cx="1046522"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Opportunities</a:t>
            </a:r>
          </a:p>
        </p:txBody>
      </p:sp>
      <p:sp>
        <p:nvSpPr>
          <p:cNvPr id="29" name="TextBox 23">
            <a:extLst>
              <a:ext uri="{FF2B5EF4-FFF2-40B4-BE49-F238E27FC236}">
                <a16:creationId xmlns:a16="http://schemas.microsoft.com/office/drawing/2014/main" id="{1B077492-6FB2-6640-8B0C-1E3D5E56D883}"/>
              </a:ext>
            </a:extLst>
          </p:cNvPr>
          <p:cNvSpPr txBox="1"/>
          <p:nvPr userDrawn="1"/>
        </p:nvSpPr>
        <p:spPr>
          <a:xfrm>
            <a:off x="3007882" y="4022160"/>
            <a:ext cx="1051096" cy="215444"/>
          </a:xfrm>
          <a:prstGeom prst="rect">
            <a:avLst/>
          </a:prstGeom>
          <a:noFill/>
        </p:spPr>
        <p:txBody>
          <a:bodyPr wrap="square" lIns="0" tIns="0" rIns="0" bIns="0" rtlCol="0">
            <a:spAutoFit/>
          </a:bodyPr>
          <a:lstStyle/>
          <a:p>
            <a:pPr algn="ctr"/>
            <a:r>
              <a:rPr lang="en-US" sz="1400" b="1" dirty="0">
                <a:solidFill>
                  <a:schemeClr val="accent1"/>
                </a:solidFill>
                <a:latin typeface="Calibri"/>
                <a:cs typeface="Calibri"/>
              </a:rPr>
              <a:t>Threats</a:t>
            </a:r>
          </a:p>
        </p:txBody>
      </p:sp>
      <p:sp>
        <p:nvSpPr>
          <p:cNvPr id="30" name="TextBox 24">
            <a:extLst>
              <a:ext uri="{FF2B5EF4-FFF2-40B4-BE49-F238E27FC236}">
                <a16:creationId xmlns:a16="http://schemas.microsoft.com/office/drawing/2014/main" id="{8A60B628-C8DE-E340-88DC-08F9243D6EB5}"/>
              </a:ext>
            </a:extLst>
          </p:cNvPr>
          <p:cNvSpPr txBox="1"/>
          <p:nvPr userDrawn="1"/>
        </p:nvSpPr>
        <p:spPr>
          <a:xfrm>
            <a:off x="1393676"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Positive</a:t>
            </a:r>
          </a:p>
        </p:txBody>
      </p:sp>
      <p:sp>
        <p:nvSpPr>
          <p:cNvPr id="31" name="TextBox 25">
            <a:extLst>
              <a:ext uri="{FF2B5EF4-FFF2-40B4-BE49-F238E27FC236}">
                <a16:creationId xmlns:a16="http://schemas.microsoft.com/office/drawing/2014/main" id="{77D4A1D8-9B59-D14C-9D3B-3F730DA22621}"/>
              </a:ext>
            </a:extLst>
          </p:cNvPr>
          <p:cNvSpPr txBox="1"/>
          <p:nvPr userDrawn="1"/>
        </p:nvSpPr>
        <p:spPr>
          <a:xfrm>
            <a:off x="3007882" y="4971519"/>
            <a:ext cx="1046522" cy="215444"/>
          </a:xfrm>
          <a:prstGeom prst="rect">
            <a:avLst/>
          </a:prstGeom>
          <a:noFill/>
        </p:spPr>
        <p:txBody>
          <a:bodyPr wrap="square" lIns="0" tIns="0" rIns="0" bIns="0" rtlCol="0">
            <a:spAutoFit/>
          </a:bodyPr>
          <a:lstStyle/>
          <a:p>
            <a:pPr algn="ctr"/>
            <a:r>
              <a:rPr lang="en-US" sz="1400" dirty="0">
                <a:solidFill>
                  <a:schemeClr val="bg2">
                    <a:lumMod val="50000"/>
                  </a:schemeClr>
                </a:solidFill>
                <a:latin typeface="Calibri"/>
                <a:cs typeface="Calibri"/>
              </a:rPr>
              <a:t>Negative</a:t>
            </a:r>
          </a:p>
        </p:txBody>
      </p:sp>
      <p:sp>
        <p:nvSpPr>
          <p:cNvPr id="32" name="TextBox 26">
            <a:extLst>
              <a:ext uri="{FF2B5EF4-FFF2-40B4-BE49-F238E27FC236}">
                <a16:creationId xmlns:a16="http://schemas.microsoft.com/office/drawing/2014/main" id="{0FF99ACC-ABB3-3145-8D1E-E0ED92B5D6A4}"/>
              </a:ext>
            </a:extLst>
          </p:cNvPr>
          <p:cNvSpPr txBox="1"/>
          <p:nvPr userDrawn="1"/>
        </p:nvSpPr>
        <p:spPr>
          <a:xfrm rot="16200000">
            <a:off x="384174" y="2212992"/>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Internal Factors</a:t>
            </a:r>
          </a:p>
        </p:txBody>
      </p:sp>
      <p:sp>
        <p:nvSpPr>
          <p:cNvPr id="33" name="TextBox 27">
            <a:extLst>
              <a:ext uri="{FF2B5EF4-FFF2-40B4-BE49-F238E27FC236}">
                <a16:creationId xmlns:a16="http://schemas.microsoft.com/office/drawing/2014/main" id="{190908EA-F9F0-1D41-A0E0-E58527D6054E}"/>
              </a:ext>
            </a:extLst>
          </p:cNvPr>
          <p:cNvSpPr txBox="1"/>
          <p:nvPr userDrawn="1"/>
        </p:nvSpPr>
        <p:spPr>
          <a:xfrm rot="16200000">
            <a:off x="384173" y="3960348"/>
            <a:ext cx="1046522" cy="339067"/>
          </a:xfrm>
          <a:prstGeom prst="rect">
            <a:avLst/>
          </a:prstGeom>
          <a:noFill/>
        </p:spPr>
        <p:txBody>
          <a:bodyPr wrap="square" lIns="0" tIns="0" rIns="0" bIns="0" rtlCol="0">
            <a:spAutoFit/>
          </a:bodyPr>
          <a:lstStyle/>
          <a:p>
            <a:pPr algn="ctr">
              <a:lnSpc>
                <a:spcPts val="1300"/>
              </a:lnSpc>
            </a:pPr>
            <a:r>
              <a:rPr lang="en-US" sz="1400" dirty="0">
                <a:solidFill>
                  <a:schemeClr val="bg2">
                    <a:lumMod val="50000"/>
                  </a:schemeClr>
                </a:solidFill>
                <a:latin typeface="Calibri"/>
                <a:cs typeface="Calibri"/>
              </a:rPr>
              <a:t>External Factors</a:t>
            </a:r>
          </a:p>
        </p:txBody>
      </p:sp>
      <p:sp>
        <p:nvSpPr>
          <p:cNvPr id="35" name="TextBox 29">
            <a:extLst>
              <a:ext uri="{FF2B5EF4-FFF2-40B4-BE49-F238E27FC236}">
                <a16:creationId xmlns:a16="http://schemas.microsoft.com/office/drawing/2014/main" id="{A86A40A3-BF77-1540-8237-A3659515B9B9}"/>
              </a:ext>
            </a:extLst>
          </p:cNvPr>
          <p:cNvSpPr txBox="1"/>
          <p:nvPr userDrawn="1"/>
        </p:nvSpPr>
        <p:spPr>
          <a:xfrm>
            <a:off x="4932653"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Strengths </a:t>
            </a:r>
          </a:p>
        </p:txBody>
      </p:sp>
      <p:sp>
        <p:nvSpPr>
          <p:cNvPr id="37" name="TextBox 31">
            <a:extLst>
              <a:ext uri="{FF2B5EF4-FFF2-40B4-BE49-F238E27FC236}">
                <a16:creationId xmlns:a16="http://schemas.microsoft.com/office/drawing/2014/main" id="{3A947032-9FE4-7E42-86A1-AC1D8F2B8409}"/>
              </a:ext>
            </a:extLst>
          </p:cNvPr>
          <p:cNvSpPr txBox="1"/>
          <p:nvPr userDrawn="1"/>
        </p:nvSpPr>
        <p:spPr>
          <a:xfrm>
            <a:off x="8398237" y="1700213"/>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Weaknesses</a:t>
            </a:r>
          </a:p>
        </p:txBody>
      </p:sp>
      <p:sp>
        <p:nvSpPr>
          <p:cNvPr id="39" name="TextBox 33">
            <a:extLst>
              <a:ext uri="{FF2B5EF4-FFF2-40B4-BE49-F238E27FC236}">
                <a16:creationId xmlns:a16="http://schemas.microsoft.com/office/drawing/2014/main" id="{FA8573B4-94EE-6845-8B66-D471B01FE0DF}"/>
              </a:ext>
            </a:extLst>
          </p:cNvPr>
          <p:cNvSpPr txBox="1"/>
          <p:nvPr userDrawn="1"/>
        </p:nvSpPr>
        <p:spPr>
          <a:xfrm>
            <a:off x="4932653"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Opportunities </a:t>
            </a:r>
          </a:p>
        </p:txBody>
      </p:sp>
      <p:sp>
        <p:nvSpPr>
          <p:cNvPr id="41" name="TextBox 35">
            <a:extLst>
              <a:ext uri="{FF2B5EF4-FFF2-40B4-BE49-F238E27FC236}">
                <a16:creationId xmlns:a16="http://schemas.microsoft.com/office/drawing/2014/main" id="{0200D3B1-FCC7-D349-AC42-F29367CED12A}"/>
              </a:ext>
            </a:extLst>
          </p:cNvPr>
          <p:cNvSpPr txBox="1"/>
          <p:nvPr userDrawn="1"/>
        </p:nvSpPr>
        <p:spPr>
          <a:xfrm>
            <a:off x="8398237" y="3743337"/>
            <a:ext cx="2511959" cy="218008"/>
          </a:xfrm>
          <a:prstGeom prst="rect">
            <a:avLst/>
          </a:prstGeom>
          <a:noFill/>
        </p:spPr>
        <p:txBody>
          <a:bodyPr wrap="square" lIns="0" tIns="0" rIns="0" bIns="0" rtlCol="0">
            <a:spAutoFit/>
          </a:bodyPr>
          <a:lstStyle/>
          <a:p>
            <a:pPr>
              <a:lnSpc>
                <a:spcPts val="1700"/>
              </a:lnSpc>
              <a:spcAft>
                <a:spcPts val="600"/>
              </a:spcAft>
            </a:pPr>
            <a:r>
              <a:rPr lang="en-US" sz="1600" b="1" cap="all" spc="20" dirty="0">
                <a:solidFill>
                  <a:schemeClr val="accent1"/>
                </a:solidFill>
                <a:latin typeface="Calibri"/>
                <a:cs typeface="Calibri"/>
              </a:rPr>
              <a:t>Threats</a:t>
            </a:r>
          </a:p>
        </p:txBody>
      </p:sp>
      <p:sp>
        <p:nvSpPr>
          <p:cNvPr id="42" name="Text Placeholder 11">
            <a:extLst>
              <a:ext uri="{FF2B5EF4-FFF2-40B4-BE49-F238E27FC236}">
                <a16:creationId xmlns:a16="http://schemas.microsoft.com/office/drawing/2014/main" id="{AEB92FA8-AD95-164C-BFE2-0C5FBD73986F}"/>
              </a:ext>
            </a:extLst>
          </p:cNvPr>
          <p:cNvSpPr>
            <a:spLocks noGrp="1"/>
          </p:cNvSpPr>
          <p:nvPr>
            <p:ph type="body" sz="quarter" idx="14" hasCustomPrompt="1"/>
          </p:nvPr>
        </p:nvSpPr>
        <p:spPr>
          <a:xfrm>
            <a:off x="4924072"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3" name="Text Placeholder 11">
            <a:extLst>
              <a:ext uri="{FF2B5EF4-FFF2-40B4-BE49-F238E27FC236}">
                <a16:creationId xmlns:a16="http://schemas.microsoft.com/office/drawing/2014/main" id="{4D7C2F04-C013-BD4F-8A66-37CF4DACD0D7}"/>
              </a:ext>
            </a:extLst>
          </p:cNvPr>
          <p:cNvSpPr>
            <a:spLocks noGrp="1"/>
          </p:cNvSpPr>
          <p:nvPr>
            <p:ph type="body" sz="quarter" idx="15" hasCustomPrompt="1"/>
          </p:nvPr>
        </p:nvSpPr>
        <p:spPr>
          <a:xfrm>
            <a:off x="8398237" y="2019104"/>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4" name="Text Placeholder 11">
            <a:extLst>
              <a:ext uri="{FF2B5EF4-FFF2-40B4-BE49-F238E27FC236}">
                <a16:creationId xmlns:a16="http://schemas.microsoft.com/office/drawing/2014/main" id="{33A0C944-5E39-6046-9903-50C2766D27D8}"/>
              </a:ext>
            </a:extLst>
          </p:cNvPr>
          <p:cNvSpPr>
            <a:spLocks noGrp="1"/>
          </p:cNvSpPr>
          <p:nvPr>
            <p:ph type="body" sz="quarter" idx="16" hasCustomPrompt="1"/>
          </p:nvPr>
        </p:nvSpPr>
        <p:spPr>
          <a:xfrm>
            <a:off x="4924072"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
        <p:nvSpPr>
          <p:cNvPr id="45" name="Text Placeholder 11">
            <a:extLst>
              <a:ext uri="{FF2B5EF4-FFF2-40B4-BE49-F238E27FC236}">
                <a16:creationId xmlns:a16="http://schemas.microsoft.com/office/drawing/2014/main" id="{76A7822D-969E-D94E-AC0F-3781B346910B}"/>
              </a:ext>
            </a:extLst>
          </p:cNvPr>
          <p:cNvSpPr>
            <a:spLocks noGrp="1"/>
          </p:cNvSpPr>
          <p:nvPr>
            <p:ph type="body" sz="quarter" idx="17" hasCustomPrompt="1"/>
          </p:nvPr>
        </p:nvSpPr>
        <p:spPr>
          <a:xfrm>
            <a:off x="8398237" y="4061035"/>
            <a:ext cx="2999068" cy="1377505"/>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marL="0" indent="0">
              <a:lnSpc>
                <a:spcPct val="150000"/>
              </a:lnSpc>
              <a:buNone/>
              <a:defRPr sz="12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12pt</a:t>
            </a:r>
          </a:p>
        </p:txBody>
      </p:sp>
    </p:spTree>
    <p:extLst>
      <p:ext uri="{BB962C8B-B14F-4D97-AF65-F5344CB8AC3E}">
        <p14:creationId xmlns:p14="http://schemas.microsoft.com/office/powerpoint/2010/main" val="18336593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full siz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1220D05C-6445-7741-9E32-4D9F384952DE}"/>
              </a:ext>
            </a:extLst>
          </p:cNvPr>
          <p:cNvSpPr>
            <a:spLocks noGrp="1"/>
          </p:cNvSpPr>
          <p:nvPr>
            <p:ph type="pic" sz="quarter" idx="10"/>
          </p:nvPr>
        </p:nvSpPr>
        <p:spPr>
          <a:xfrm>
            <a:off x="0" y="0"/>
            <a:ext cx="12192000" cy="6858000"/>
          </a:xfrm>
          <a:prstGeom prst="rect">
            <a:avLst/>
          </a:prstGeom>
        </p:spPr>
        <p:txBody>
          <a:bodyPr anchor="ctr"/>
          <a:lstStyle>
            <a:lvl1pPr algn="ctr">
              <a:defRPr/>
            </a:lvl1pPr>
          </a:lstStyle>
          <a:p>
            <a:r>
              <a:rPr lang="en-US" smtClean="0"/>
              <a:t>Click icon to add picture</a:t>
            </a:r>
            <a:endParaRP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c page with logo">
    <p:spTree>
      <p:nvGrpSpPr>
        <p:cNvPr id="1" name=""/>
        <p:cNvGrpSpPr/>
        <p:nvPr/>
      </p:nvGrpSpPr>
      <p:grpSpPr>
        <a:xfrm>
          <a:off x="0" y="0"/>
          <a:ext cx="0" cy="0"/>
          <a:chOff x="0" y="0"/>
          <a:chExt cx="0" cy="0"/>
        </a:xfrm>
      </p:grpSpPr>
      <p:grpSp>
        <p:nvGrpSpPr>
          <p:cNvPr id="7" name="Gruppe 6"/>
          <p:cNvGrpSpPr/>
          <p:nvPr userDrawn="1"/>
        </p:nvGrpSpPr>
        <p:grpSpPr>
          <a:xfrm>
            <a:off x="0" y="0"/>
            <a:ext cx="802800" cy="1052380"/>
            <a:chOff x="0" y="0"/>
            <a:chExt cx="802800" cy="1052380"/>
          </a:xfrm>
        </p:grpSpPr>
        <p:sp>
          <p:nvSpPr>
            <p:cNvPr id="8" name="Rektangel 7"/>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Bild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large">
    <p:spTree>
      <p:nvGrpSpPr>
        <p:cNvPr id="1" name=""/>
        <p:cNvGrpSpPr/>
        <p:nvPr/>
      </p:nvGrpSpPr>
      <p:grpSpPr>
        <a:xfrm>
          <a:off x="0" y="0"/>
          <a:ext cx="0" cy="0"/>
          <a:chOff x="0" y="0"/>
          <a:chExt cx="0" cy="0"/>
        </a:xfrm>
      </p:grpSpPr>
      <p:sp>
        <p:nvSpPr>
          <p:cNvPr id="59" name="Rektangel 58">
            <a:extLst>
              <a:ext uri="{FF2B5EF4-FFF2-40B4-BE49-F238E27FC236}">
                <a16:creationId xmlns:a16="http://schemas.microsoft.com/office/drawing/2014/main" id="{66870042-B5B3-534D-BC8E-294EC5970D4A}"/>
              </a:ext>
            </a:extLst>
          </p:cNvPr>
          <p:cNvSpPr/>
          <p:nvPr userDrawn="1"/>
        </p:nvSpPr>
        <p:spPr>
          <a:xfrm>
            <a:off x="0" y="1595527"/>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Picture Placeholder 9"/>
          <p:cNvSpPr>
            <a:spLocks noGrp="1" noChangeAspect="1"/>
          </p:cNvSpPr>
          <p:nvPr>
            <p:ph type="pic" sz="quarter" idx="11"/>
          </p:nvPr>
        </p:nvSpPr>
        <p:spPr>
          <a:xfrm>
            <a:off x="1198159"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1" name="Picture Placeholder 9"/>
          <p:cNvSpPr>
            <a:spLocks noGrp="1" noChangeAspect="1"/>
          </p:cNvSpPr>
          <p:nvPr>
            <p:ph type="pic" sz="quarter" idx="12"/>
          </p:nvPr>
        </p:nvSpPr>
        <p:spPr>
          <a:xfrm>
            <a:off x="2912675"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3" name="Picture Placeholder 9"/>
          <p:cNvSpPr>
            <a:spLocks noGrp="1" noChangeAspect="1"/>
          </p:cNvSpPr>
          <p:nvPr>
            <p:ph type="pic" sz="quarter" idx="13"/>
          </p:nvPr>
        </p:nvSpPr>
        <p:spPr>
          <a:xfrm>
            <a:off x="4627191"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4" name="Picture Placeholder 9"/>
          <p:cNvSpPr>
            <a:spLocks noGrp="1" noChangeAspect="1"/>
          </p:cNvSpPr>
          <p:nvPr>
            <p:ph type="pic" sz="quarter" idx="14"/>
          </p:nvPr>
        </p:nvSpPr>
        <p:spPr>
          <a:xfrm>
            <a:off x="6341707"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5" name="Picture Placeholder 9"/>
          <p:cNvSpPr>
            <a:spLocks noGrp="1" noChangeAspect="1"/>
          </p:cNvSpPr>
          <p:nvPr>
            <p:ph type="pic" sz="quarter" idx="15"/>
          </p:nvPr>
        </p:nvSpPr>
        <p:spPr>
          <a:xfrm>
            <a:off x="8056223" y="22409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6" name="Picture Placeholder 9"/>
          <p:cNvSpPr>
            <a:spLocks noGrp="1" noChangeAspect="1"/>
          </p:cNvSpPr>
          <p:nvPr>
            <p:ph type="pic" sz="quarter" idx="16"/>
          </p:nvPr>
        </p:nvSpPr>
        <p:spPr>
          <a:xfrm>
            <a:off x="9770737" y="226376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7" name="Picture Placeholder 9"/>
          <p:cNvSpPr>
            <a:spLocks noGrp="1" noChangeAspect="1"/>
          </p:cNvSpPr>
          <p:nvPr>
            <p:ph type="pic" sz="quarter" idx="17"/>
          </p:nvPr>
        </p:nvSpPr>
        <p:spPr>
          <a:xfrm>
            <a:off x="1198159"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8" name="Picture Placeholder 9"/>
          <p:cNvSpPr>
            <a:spLocks noGrp="1" noChangeAspect="1"/>
          </p:cNvSpPr>
          <p:nvPr>
            <p:ph type="pic" sz="quarter" idx="18"/>
          </p:nvPr>
        </p:nvSpPr>
        <p:spPr>
          <a:xfrm>
            <a:off x="2912675"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29" name="Picture Placeholder 9"/>
          <p:cNvSpPr>
            <a:spLocks noGrp="1" noChangeAspect="1"/>
          </p:cNvSpPr>
          <p:nvPr>
            <p:ph type="pic" sz="quarter" idx="19"/>
          </p:nvPr>
        </p:nvSpPr>
        <p:spPr>
          <a:xfrm>
            <a:off x="4627191"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0" name="Picture Placeholder 9"/>
          <p:cNvSpPr>
            <a:spLocks noGrp="1" noChangeAspect="1"/>
          </p:cNvSpPr>
          <p:nvPr>
            <p:ph type="pic" sz="quarter" idx="20"/>
          </p:nvPr>
        </p:nvSpPr>
        <p:spPr>
          <a:xfrm>
            <a:off x="6341707"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1" name="Picture Placeholder 9"/>
          <p:cNvSpPr>
            <a:spLocks noGrp="1" noChangeAspect="1"/>
          </p:cNvSpPr>
          <p:nvPr>
            <p:ph type="pic" sz="quarter" idx="21"/>
          </p:nvPr>
        </p:nvSpPr>
        <p:spPr>
          <a:xfrm>
            <a:off x="8056223" y="42374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sp>
        <p:nvSpPr>
          <p:cNvPr id="32" name="Picture Placeholder 9"/>
          <p:cNvSpPr>
            <a:spLocks noGrp="1" noChangeAspect="1"/>
          </p:cNvSpPr>
          <p:nvPr>
            <p:ph type="pic" sz="quarter" idx="22"/>
          </p:nvPr>
        </p:nvSpPr>
        <p:spPr>
          <a:xfrm>
            <a:off x="9770737" y="4260207"/>
            <a:ext cx="1221113" cy="1221113"/>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en-US" smtClean="0"/>
              <a:t>Click icon to add picture</a:t>
            </a:r>
            <a:endParaRPr lang="en-US"/>
          </a:p>
        </p:txBody>
      </p:sp>
      <p:grpSp>
        <p:nvGrpSpPr>
          <p:cNvPr id="18" name="Gruppe 17"/>
          <p:cNvGrpSpPr/>
          <p:nvPr userDrawn="1"/>
        </p:nvGrpSpPr>
        <p:grpSpPr>
          <a:xfrm>
            <a:off x="0" y="0"/>
            <a:ext cx="802800" cy="1052380"/>
            <a:chOff x="0" y="0"/>
            <a:chExt cx="802800" cy="1052380"/>
          </a:xfrm>
        </p:grpSpPr>
        <p:sp>
          <p:nvSpPr>
            <p:cNvPr id="20" name="Rektangel 1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3" name="Bild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4" name="Plassholder for tekst 3"/>
          <p:cNvSpPr>
            <a:spLocks noGrp="1"/>
          </p:cNvSpPr>
          <p:nvPr>
            <p:ph type="body" sz="quarter" idx="23" hasCustomPrompt="1"/>
          </p:nvPr>
        </p:nvSpPr>
        <p:spPr>
          <a:xfrm>
            <a:off x="902356"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5" name="Plassholder for tekst 3"/>
          <p:cNvSpPr>
            <a:spLocks noGrp="1"/>
          </p:cNvSpPr>
          <p:nvPr>
            <p:ph type="body" sz="quarter" idx="24" hasCustomPrompt="1"/>
          </p:nvPr>
        </p:nvSpPr>
        <p:spPr>
          <a:xfrm>
            <a:off x="902356"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36" name="Plassholder for tekst 3"/>
          <p:cNvSpPr>
            <a:spLocks noGrp="1"/>
          </p:cNvSpPr>
          <p:nvPr>
            <p:ph type="body" sz="quarter" idx="25" hasCustomPrompt="1"/>
          </p:nvPr>
        </p:nvSpPr>
        <p:spPr>
          <a:xfrm>
            <a:off x="259463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7" name="Plassholder for tekst 3"/>
          <p:cNvSpPr>
            <a:spLocks noGrp="1"/>
          </p:cNvSpPr>
          <p:nvPr>
            <p:ph type="body" sz="quarter" idx="26" hasCustomPrompt="1"/>
          </p:nvPr>
        </p:nvSpPr>
        <p:spPr>
          <a:xfrm>
            <a:off x="2594631"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38" name="Plassholder for tekst 3"/>
          <p:cNvSpPr>
            <a:spLocks noGrp="1"/>
          </p:cNvSpPr>
          <p:nvPr>
            <p:ph type="body" sz="quarter" idx="27" hasCustomPrompt="1"/>
          </p:nvPr>
        </p:nvSpPr>
        <p:spPr>
          <a:xfrm>
            <a:off x="43234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39" name="Plassholder for tekst 3"/>
          <p:cNvSpPr>
            <a:spLocks noGrp="1"/>
          </p:cNvSpPr>
          <p:nvPr>
            <p:ph type="body" sz="quarter" idx="28" hasCustomPrompt="1"/>
          </p:nvPr>
        </p:nvSpPr>
        <p:spPr>
          <a:xfrm>
            <a:off x="4323418"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0" name="Plassholder for tekst 3"/>
          <p:cNvSpPr>
            <a:spLocks noGrp="1"/>
          </p:cNvSpPr>
          <p:nvPr>
            <p:ph type="body" sz="quarter" idx="29" hasCustomPrompt="1"/>
          </p:nvPr>
        </p:nvSpPr>
        <p:spPr>
          <a:xfrm>
            <a:off x="6050618"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1" name="Plassholder for tekst 3"/>
          <p:cNvSpPr>
            <a:spLocks noGrp="1"/>
          </p:cNvSpPr>
          <p:nvPr>
            <p:ph type="body" sz="quarter" idx="30" hasCustomPrompt="1"/>
          </p:nvPr>
        </p:nvSpPr>
        <p:spPr>
          <a:xfrm>
            <a:off x="6050618"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2" name="Plassholder for tekst 3"/>
          <p:cNvSpPr>
            <a:spLocks noGrp="1"/>
          </p:cNvSpPr>
          <p:nvPr>
            <p:ph type="body" sz="quarter" idx="31" hasCustomPrompt="1"/>
          </p:nvPr>
        </p:nvSpPr>
        <p:spPr>
          <a:xfrm>
            <a:off x="7742893"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3" name="Plassholder for tekst 3"/>
          <p:cNvSpPr>
            <a:spLocks noGrp="1"/>
          </p:cNvSpPr>
          <p:nvPr>
            <p:ph type="body" sz="quarter" idx="32" hasCustomPrompt="1"/>
          </p:nvPr>
        </p:nvSpPr>
        <p:spPr>
          <a:xfrm>
            <a:off x="7742893" y="3713672"/>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44" name="Plassholder for tekst 3"/>
          <p:cNvSpPr>
            <a:spLocks noGrp="1"/>
          </p:cNvSpPr>
          <p:nvPr>
            <p:ph type="body" sz="quarter" idx="33" hasCustomPrompt="1"/>
          </p:nvPr>
        </p:nvSpPr>
        <p:spPr>
          <a:xfrm>
            <a:off x="9471681" y="3514167"/>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5" name="Plassholder for tekst 3"/>
          <p:cNvSpPr>
            <a:spLocks noGrp="1"/>
          </p:cNvSpPr>
          <p:nvPr>
            <p:ph type="body" sz="quarter" idx="34" hasCustomPrompt="1"/>
          </p:nvPr>
        </p:nvSpPr>
        <p:spPr>
          <a:xfrm>
            <a:off x="9471681" y="371367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7" name="Plassholder for tekst 3"/>
          <p:cNvSpPr>
            <a:spLocks noGrp="1"/>
          </p:cNvSpPr>
          <p:nvPr>
            <p:ph type="body" sz="quarter" idx="35" hasCustomPrompt="1"/>
          </p:nvPr>
        </p:nvSpPr>
        <p:spPr>
          <a:xfrm>
            <a:off x="902356"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48" name="Plassholder for tekst 3"/>
          <p:cNvSpPr>
            <a:spLocks noGrp="1"/>
          </p:cNvSpPr>
          <p:nvPr>
            <p:ph type="body" sz="quarter" idx="36" hasCustomPrompt="1"/>
          </p:nvPr>
        </p:nvSpPr>
        <p:spPr>
          <a:xfrm>
            <a:off x="902356"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9" name="Plassholder for tekst 3"/>
          <p:cNvSpPr>
            <a:spLocks noGrp="1"/>
          </p:cNvSpPr>
          <p:nvPr>
            <p:ph type="body" sz="quarter" idx="37" hasCustomPrompt="1"/>
          </p:nvPr>
        </p:nvSpPr>
        <p:spPr>
          <a:xfrm>
            <a:off x="259463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0" name="Plassholder for tekst 3"/>
          <p:cNvSpPr>
            <a:spLocks noGrp="1"/>
          </p:cNvSpPr>
          <p:nvPr>
            <p:ph type="body" sz="quarter" idx="38" hasCustomPrompt="1"/>
          </p:nvPr>
        </p:nvSpPr>
        <p:spPr>
          <a:xfrm>
            <a:off x="259463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1" name="Plassholder for tekst 3"/>
          <p:cNvSpPr>
            <a:spLocks noGrp="1"/>
          </p:cNvSpPr>
          <p:nvPr>
            <p:ph type="body" sz="quarter" idx="39" hasCustomPrompt="1"/>
          </p:nvPr>
        </p:nvSpPr>
        <p:spPr>
          <a:xfrm>
            <a:off x="43234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2" name="Plassholder for tekst 3"/>
          <p:cNvSpPr>
            <a:spLocks noGrp="1"/>
          </p:cNvSpPr>
          <p:nvPr>
            <p:ph type="body" sz="quarter" idx="40" hasCustomPrompt="1"/>
          </p:nvPr>
        </p:nvSpPr>
        <p:spPr>
          <a:xfrm>
            <a:off x="6050618"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3" name="Plassholder for tekst 3"/>
          <p:cNvSpPr>
            <a:spLocks noGrp="1"/>
          </p:cNvSpPr>
          <p:nvPr>
            <p:ph type="body" sz="quarter" idx="41" hasCustomPrompt="1"/>
          </p:nvPr>
        </p:nvSpPr>
        <p:spPr>
          <a:xfrm>
            <a:off x="6050618"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4" name="Plassholder for tekst 3"/>
          <p:cNvSpPr>
            <a:spLocks noGrp="1"/>
          </p:cNvSpPr>
          <p:nvPr>
            <p:ph type="body" sz="quarter" idx="42" hasCustomPrompt="1"/>
          </p:nvPr>
        </p:nvSpPr>
        <p:spPr>
          <a:xfrm>
            <a:off x="7742893"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5" name="Plassholder for tekst 3"/>
          <p:cNvSpPr>
            <a:spLocks noGrp="1"/>
          </p:cNvSpPr>
          <p:nvPr>
            <p:ph type="body" sz="quarter" idx="43" hasCustomPrompt="1"/>
          </p:nvPr>
        </p:nvSpPr>
        <p:spPr>
          <a:xfrm>
            <a:off x="7742893" y="5700510"/>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56" name="Plassholder for tekst 3"/>
          <p:cNvSpPr>
            <a:spLocks noGrp="1"/>
          </p:cNvSpPr>
          <p:nvPr>
            <p:ph type="body" sz="quarter" idx="44" hasCustomPrompt="1"/>
          </p:nvPr>
        </p:nvSpPr>
        <p:spPr>
          <a:xfrm>
            <a:off x="9471681" y="5501005"/>
            <a:ext cx="1817964" cy="192202"/>
          </a:xfrm>
          <a:prstGeom prst="rect">
            <a:avLst/>
          </a:prstGeom>
        </p:spPr>
        <p:txBody>
          <a:bodyPr lIns="0" tIns="0" rIns="0" bIns="0" anchor="t"/>
          <a:lstStyle>
            <a:lvl1pPr marL="0" indent="0" algn="ctr">
              <a:lnSpc>
                <a:spcPct val="100000"/>
              </a:lnSpc>
              <a:buNone/>
              <a:defRPr sz="12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57" name="Plassholder for tekst 3"/>
          <p:cNvSpPr>
            <a:spLocks noGrp="1"/>
          </p:cNvSpPr>
          <p:nvPr>
            <p:ph type="body" sz="quarter" idx="45" hasCustomPrompt="1"/>
          </p:nvPr>
        </p:nvSpPr>
        <p:spPr>
          <a:xfrm>
            <a:off x="9471681" y="5700510"/>
            <a:ext cx="1817964"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a:t>Posistion</a:t>
            </a:r>
          </a:p>
          <a:p>
            <a:pPr lvl="0"/>
            <a:endParaRPr/>
          </a:p>
        </p:txBody>
      </p:sp>
      <p:sp>
        <p:nvSpPr>
          <p:cNvPr id="58" name="Plassholder for tekst 3"/>
          <p:cNvSpPr>
            <a:spLocks noGrp="1"/>
          </p:cNvSpPr>
          <p:nvPr>
            <p:ph type="body" sz="quarter" idx="46" hasCustomPrompt="1"/>
          </p:nvPr>
        </p:nvSpPr>
        <p:spPr>
          <a:xfrm>
            <a:off x="4323418" y="5705032"/>
            <a:ext cx="1817964" cy="155626"/>
          </a:xfrm>
          <a:prstGeom prst="rect">
            <a:avLst/>
          </a:prstGeom>
        </p:spPr>
        <p:txBody>
          <a:bodyPr lIns="0" tIns="0" rIns="0" bIns="0" anchor="t">
            <a:normAutofit/>
          </a:bodyPr>
          <a:lstStyle>
            <a:lvl1pPr marL="0" indent="0" algn="ctr">
              <a:lnSpc>
                <a:spcPct val="100000"/>
              </a:lnSpc>
              <a:buNone/>
              <a:defRPr sz="10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46" name="Title Placeholder 14">
            <a:extLst>
              <a:ext uri="{FF2B5EF4-FFF2-40B4-BE49-F238E27FC236}">
                <a16:creationId xmlns:a16="http://schemas.microsoft.com/office/drawing/2014/main" id="{4389025F-169B-8546-9475-699B0851929A}"/>
              </a:ext>
            </a:extLst>
          </p:cNvPr>
          <p:cNvSpPr>
            <a:spLocks noGrp="1"/>
          </p:cNvSpPr>
          <p:nvPr>
            <p:ph type="title" hasCustomPrompt="1"/>
          </p:nvPr>
        </p:nvSpPr>
        <p:spPr>
          <a:xfrm>
            <a:off x="963047" y="0"/>
            <a:ext cx="9881323"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1189726933"/>
      </p:ext>
    </p:extLst>
  </p:cSld>
  <p:clrMapOvr>
    <a:masterClrMapping/>
  </p:clrMapOvr>
  <p:extLst mod="1">
    <p:ext uri="{DCECCB84-F9BA-43D5-87BE-67443E8EF086}">
      <p15:sldGuideLst xmlns:p15="http://schemas.microsoft.com/office/powerpoint/2012/main">
        <p15:guide id="1" orient="horz" pos="1888" userDrawn="1">
          <p15:clr>
            <a:srgbClr val="FBAE40"/>
          </p15:clr>
        </p15:guide>
        <p15:guide id="2" pos="3840" userDrawn="1">
          <p15:clr>
            <a:srgbClr val="FBAE40"/>
          </p15:clr>
        </p15:guide>
        <p15:guide id="3" pos="756" userDrawn="1">
          <p15:clr>
            <a:srgbClr val="FBAE40"/>
          </p15:clr>
        </p15:guide>
        <p15:guide id="4" pos="6924" userDrawn="1">
          <p15:clr>
            <a:srgbClr val="FBAE40"/>
          </p15:clr>
        </p15:guide>
        <p15:guide id="5" orient="horz" pos="3158" userDrawn="1">
          <p15:clr>
            <a:srgbClr val="FBAE40"/>
          </p15:clr>
        </p15:guide>
        <p15:guide id="6" orient="horz" pos="663" userDrawn="1">
          <p15:clr>
            <a:srgbClr val="FBAE40"/>
          </p15:clr>
        </p15:guide>
        <p15:guide id="7" pos="1141" userDrawn="1">
          <p15:clr>
            <a:srgbClr val="FBAE40"/>
          </p15:clr>
        </p15:guide>
        <p15:guide id="8" pos="2207" userDrawn="1">
          <p15:clr>
            <a:srgbClr val="FBAE40"/>
          </p15:clr>
        </p15:guide>
        <p15:guide id="9" pos="3296" userDrawn="1">
          <p15:clr>
            <a:srgbClr val="FBAE40"/>
          </p15:clr>
        </p15:guide>
        <p15:guide id="10" pos="4384" userDrawn="1">
          <p15:clr>
            <a:srgbClr val="FBAE40"/>
          </p15:clr>
        </p15:guide>
        <p15:guide id="11" pos="5450" userDrawn="1">
          <p15:clr>
            <a:srgbClr val="FBAE40"/>
          </p15:clr>
        </p15:guide>
        <p15:guide id="12" pos="65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sp>
        <p:nvSpPr>
          <p:cNvPr id="7" name="Rektangel 6"/>
          <p:cNvSpPr/>
          <p:nvPr userDrawn="1"/>
        </p:nvSpPr>
        <p:spPr>
          <a:xfrm>
            <a:off x="0" y="1889760"/>
            <a:ext cx="12192000" cy="49682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00150"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0" name="Picture Placeholder 3"/>
          <p:cNvSpPr>
            <a:spLocks noGrp="1" noChangeAspect="1"/>
          </p:cNvSpPr>
          <p:nvPr>
            <p:ph type="pic" sz="quarter" idx="13"/>
          </p:nvPr>
        </p:nvSpPr>
        <p:spPr>
          <a:xfrm>
            <a:off x="3783162"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1" name="Picture Placeholder 3"/>
          <p:cNvSpPr>
            <a:spLocks noGrp="1" noChangeAspect="1"/>
          </p:cNvSpPr>
          <p:nvPr>
            <p:ph type="pic" sz="quarter" idx="14"/>
          </p:nvPr>
        </p:nvSpPr>
        <p:spPr>
          <a:xfrm>
            <a:off x="6366174"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12" name="Picture Placeholder 3"/>
          <p:cNvSpPr>
            <a:spLocks noGrp="1" noChangeAspect="1"/>
          </p:cNvSpPr>
          <p:nvPr>
            <p:ph type="pic" sz="quarter" idx="15"/>
          </p:nvPr>
        </p:nvSpPr>
        <p:spPr>
          <a:xfrm>
            <a:off x="8949187" y="2665058"/>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0" name="Plassholder for tekst 3"/>
          <p:cNvSpPr>
            <a:spLocks noGrp="1"/>
          </p:cNvSpPr>
          <p:nvPr>
            <p:ph type="body" sz="quarter" idx="23" hasCustomPrompt="1"/>
          </p:nvPr>
        </p:nvSpPr>
        <p:spPr>
          <a:xfrm>
            <a:off x="1195358"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4" hasCustomPrompt="1"/>
          </p:nvPr>
        </p:nvSpPr>
        <p:spPr>
          <a:xfrm>
            <a:off x="1200150"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endParaRPr/>
          </a:p>
        </p:txBody>
      </p:sp>
      <p:sp>
        <p:nvSpPr>
          <p:cNvPr id="22" name="Plassholder for tekst 3"/>
          <p:cNvSpPr>
            <a:spLocks noGrp="1"/>
          </p:cNvSpPr>
          <p:nvPr>
            <p:ph type="body" sz="quarter" idx="25" hasCustomPrompt="1"/>
          </p:nvPr>
        </p:nvSpPr>
        <p:spPr>
          <a:xfrm>
            <a:off x="3780616"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3" name="Plassholder for tekst 3"/>
          <p:cNvSpPr>
            <a:spLocks noGrp="1"/>
          </p:cNvSpPr>
          <p:nvPr>
            <p:ph type="body" sz="quarter" idx="26" hasCustomPrompt="1"/>
          </p:nvPr>
        </p:nvSpPr>
        <p:spPr>
          <a:xfrm>
            <a:off x="3785408"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Plassholder for tekst 3"/>
          <p:cNvSpPr>
            <a:spLocks noGrp="1"/>
          </p:cNvSpPr>
          <p:nvPr>
            <p:ph type="body" sz="quarter" idx="27" hasCustomPrompt="1"/>
          </p:nvPr>
        </p:nvSpPr>
        <p:spPr>
          <a:xfrm>
            <a:off x="6365874"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5" name="Plassholder for tekst 3"/>
          <p:cNvSpPr>
            <a:spLocks noGrp="1"/>
          </p:cNvSpPr>
          <p:nvPr>
            <p:ph type="body" sz="quarter" idx="28" hasCustomPrompt="1"/>
          </p:nvPr>
        </p:nvSpPr>
        <p:spPr>
          <a:xfrm>
            <a:off x="6370666"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6" name="Plassholder for tekst 3"/>
          <p:cNvSpPr>
            <a:spLocks noGrp="1"/>
          </p:cNvSpPr>
          <p:nvPr>
            <p:ph type="body" sz="quarter" idx="29" hasCustomPrompt="1"/>
          </p:nvPr>
        </p:nvSpPr>
        <p:spPr>
          <a:xfrm>
            <a:off x="8951132" y="4999418"/>
            <a:ext cx="2054918" cy="216374"/>
          </a:xfrm>
          <a:prstGeom prst="rect">
            <a:avLst/>
          </a:prstGeom>
        </p:spPr>
        <p:txBody>
          <a:bodyPr lIns="0" tIns="0" rIns="0" bIns="0" anchor="t"/>
          <a:lstStyle>
            <a:lvl1pPr marL="0" indent="0" algn="ctr">
              <a:lnSpc>
                <a:spcPct val="100000"/>
              </a:lnSpc>
              <a:buNone/>
              <a:defRPr sz="14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7" name="Plassholder for tekst 3"/>
          <p:cNvSpPr>
            <a:spLocks noGrp="1"/>
          </p:cNvSpPr>
          <p:nvPr>
            <p:ph type="body" sz="quarter" idx="30" hasCustomPrompt="1"/>
          </p:nvPr>
        </p:nvSpPr>
        <p:spPr>
          <a:xfrm>
            <a:off x="8955924" y="5260884"/>
            <a:ext cx="2050125" cy="207166"/>
          </a:xfrm>
          <a:prstGeom prst="rect">
            <a:avLst/>
          </a:prstGeom>
        </p:spPr>
        <p:txBody>
          <a:bodyPr lIns="0" tIns="0" rIns="0" bIns="0" anchor="t">
            <a:noAutofit/>
          </a:bodyPr>
          <a:lstStyle>
            <a:lvl1pPr marL="0" indent="0" algn="ctr">
              <a:lnSpc>
                <a:spcPct val="100000"/>
              </a:lnSpc>
              <a:buNone/>
              <a:defRPr sz="12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8" name="Title Placeholder 14">
            <a:extLst>
              <a:ext uri="{FF2B5EF4-FFF2-40B4-BE49-F238E27FC236}">
                <a16:creationId xmlns:a16="http://schemas.microsoft.com/office/drawing/2014/main" id="{DD223958-2F50-0B42-84DA-352C4D4A16D7}"/>
              </a:ext>
            </a:extLst>
          </p:cNvPr>
          <p:cNvSpPr>
            <a:spLocks noGrp="1"/>
          </p:cNvSpPr>
          <p:nvPr>
            <p:ph type="title" hasCustomPrompt="1"/>
          </p:nvPr>
        </p:nvSpPr>
        <p:spPr>
          <a:xfrm>
            <a:off x="963048" y="0"/>
            <a:ext cx="9895522"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Tree>
    <p:extLst>
      <p:ext uri="{BB962C8B-B14F-4D97-AF65-F5344CB8AC3E}">
        <p14:creationId xmlns:p14="http://schemas.microsoft.com/office/powerpoint/2010/main" val="520325714"/>
      </p:ext>
    </p:extLst>
  </p:cSld>
  <p:clrMapOvr>
    <a:masterClrMapping/>
  </p:clrMapOvr>
  <p:extLst mod="1">
    <p:ext uri="{DCECCB84-F9BA-43D5-87BE-67443E8EF086}">
      <p15:sldGuideLst xmlns:p15="http://schemas.microsoft.com/office/powerpoint/2012/main">
        <p15:guide id="1" orient="horz" pos="2659" userDrawn="1">
          <p15:clr>
            <a:srgbClr val="FBAE40"/>
          </p15:clr>
        </p15:guide>
        <p15:guide id="2" pos="3840" userDrawn="1">
          <p15:clr>
            <a:srgbClr val="FBAE40"/>
          </p15:clr>
        </p15:guide>
        <p15:guide id="3" pos="756" userDrawn="1">
          <p15:clr>
            <a:srgbClr val="FBAE40"/>
          </p15:clr>
        </p15:guide>
        <p15:guide id="4" orient="horz" pos="663" userDrawn="1">
          <p15:clr>
            <a:srgbClr val="FBAE40"/>
          </p15:clr>
        </p15:guide>
        <p15:guide id="5" orient="horz" pos="2863" userDrawn="1">
          <p15:clr>
            <a:srgbClr val="FBAE40"/>
          </p15:clr>
        </p15:guide>
        <p15:guide id="6" orient="horz" pos="2999" userDrawn="1">
          <p15:clr>
            <a:srgbClr val="FBAE40"/>
          </p15:clr>
        </p15:guide>
        <p15:guide id="7" pos="1391" userDrawn="1">
          <p15:clr>
            <a:srgbClr val="FBAE40"/>
          </p15:clr>
        </p15:guide>
        <p15:guide id="8" pos="3046" userDrawn="1">
          <p15:clr>
            <a:srgbClr val="FBAE40"/>
          </p15:clr>
        </p15:guide>
        <p15:guide id="9" pos="4634" userDrawn="1">
          <p15:clr>
            <a:srgbClr val="FBAE40"/>
          </p15:clr>
        </p15:guide>
        <p15:guide id="10" pos="6267"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big pictures">
    <p:spTree>
      <p:nvGrpSpPr>
        <p:cNvPr id="1" name=""/>
        <p:cNvGrpSpPr/>
        <p:nvPr/>
      </p:nvGrpSpPr>
      <p:grpSpPr>
        <a:xfrm>
          <a:off x="0" y="0"/>
          <a:ext cx="0" cy="0"/>
          <a:chOff x="0" y="0"/>
          <a:chExt cx="0" cy="0"/>
        </a:xfrm>
      </p:grpSpPr>
      <p:sp>
        <p:nvSpPr>
          <p:cNvPr id="7" name="Rektangel 6"/>
          <p:cNvSpPr/>
          <p:nvPr userDrawn="1"/>
        </p:nvSpPr>
        <p:spPr>
          <a:xfrm>
            <a:off x="0" y="1595526"/>
            <a:ext cx="12192000" cy="5262473"/>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Picture Placeholder 3"/>
          <p:cNvSpPr>
            <a:spLocks noGrp="1" noChangeAspect="1"/>
          </p:cNvSpPr>
          <p:nvPr>
            <p:ph type="pic" sz="quarter" idx="12"/>
          </p:nvPr>
        </p:nvSpPr>
        <p:spPr>
          <a:xfrm>
            <a:off x="1213517"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grpSp>
        <p:nvGrpSpPr>
          <p:cNvPr id="11" name="Gruppe 10"/>
          <p:cNvGrpSpPr/>
          <p:nvPr userDrawn="1"/>
        </p:nvGrpSpPr>
        <p:grpSpPr>
          <a:xfrm>
            <a:off x="0" y="0"/>
            <a:ext cx="8028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6" name="Bild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8" name="Plassholder for tekst 3"/>
          <p:cNvSpPr>
            <a:spLocks noGrp="1"/>
          </p:cNvSpPr>
          <p:nvPr>
            <p:ph type="body" sz="quarter" idx="23" hasCustomPrompt="1"/>
          </p:nvPr>
        </p:nvSpPr>
        <p:spPr>
          <a:xfrm>
            <a:off x="1677687"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19" name="Plassholder for tekst 3"/>
          <p:cNvSpPr>
            <a:spLocks noGrp="1"/>
          </p:cNvSpPr>
          <p:nvPr>
            <p:ph type="body" sz="quarter" idx="24" hasCustomPrompt="1"/>
          </p:nvPr>
        </p:nvSpPr>
        <p:spPr>
          <a:xfrm>
            <a:off x="1680084"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0" name="Plassholder for tekst 3"/>
          <p:cNvSpPr>
            <a:spLocks noGrp="1"/>
          </p:cNvSpPr>
          <p:nvPr>
            <p:ph type="body" sz="quarter" idx="25" hasCustomPrompt="1"/>
          </p:nvPr>
        </p:nvSpPr>
        <p:spPr>
          <a:xfrm>
            <a:off x="5059768"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1" name="Plassholder for tekst 3"/>
          <p:cNvSpPr>
            <a:spLocks noGrp="1"/>
          </p:cNvSpPr>
          <p:nvPr>
            <p:ph type="body" sz="quarter" idx="26" hasCustomPrompt="1"/>
          </p:nvPr>
        </p:nvSpPr>
        <p:spPr>
          <a:xfrm>
            <a:off x="5064560"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
        <p:nvSpPr>
          <p:cNvPr id="24" name="Title Placeholder 14">
            <a:extLst>
              <a:ext uri="{FF2B5EF4-FFF2-40B4-BE49-F238E27FC236}">
                <a16:creationId xmlns:a16="http://schemas.microsoft.com/office/drawing/2014/main" id="{47004A58-6AD6-EB42-BB79-61640848A786}"/>
              </a:ext>
            </a:extLst>
          </p:cNvPr>
          <p:cNvSpPr>
            <a:spLocks noGrp="1"/>
          </p:cNvSpPr>
          <p:nvPr>
            <p:ph type="title" hasCustomPrompt="1"/>
          </p:nvPr>
        </p:nvSpPr>
        <p:spPr>
          <a:xfrm>
            <a:off x="963048" y="0"/>
            <a:ext cx="9867956"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25" name="Picture Placeholder 3">
            <a:extLst>
              <a:ext uri="{FF2B5EF4-FFF2-40B4-BE49-F238E27FC236}">
                <a16:creationId xmlns:a16="http://schemas.microsoft.com/office/drawing/2014/main" id="{DCB06EDE-AB05-1C44-909A-EFCCA237326A}"/>
              </a:ext>
            </a:extLst>
          </p:cNvPr>
          <p:cNvSpPr>
            <a:spLocks noGrp="1" noChangeAspect="1"/>
          </p:cNvSpPr>
          <p:nvPr>
            <p:ph type="pic" sz="quarter" idx="29"/>
          </p:nvPr>
        </p:nvSpPr>
        <p:spPr>
          <a:xfrm>
            <a:off x="4604371"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6" name="Picture Placeholder 3">
            <a:extLst>
              <a:ext uri="{FF2B5EF4-FFF2-40B4-BE49-F238E27FC236}">
                <a16:creationId xmlns:a16="http://schemas.microsoft.com/office/drawing/2014/main" id="{D2F59583-FF6A-8C49-8E77-4BAE9B1C9686}"/>
              </a:ext>
            </a:extLst>
          </p:cNvPr>
          <p:cNvSpPr>
            <a:spLocks noGrp="1" noChangeAspect="1"/>
          </p:cNvSpPr>
          <p:nvPr>
            <p:ph type="pic" sz="quarter" idx="30"/>
          </p:nvPr>
        </p:nvSpPr>
        <p:spPr>
          <a:xfrm>
            <a:off x="7995225" y="2128065"/>
            <a:ext cx="2983258" cy="274320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en-US" smtClean="0"/>
              <a:t>Click icon to add picture</a:t>
            </a:r>
            <a:endParaRPr lang="en-US" dirty="0"/>
          </a:p>
        </p:txBody>
      </p:sp>
      <p:sp>
        <p:nvSpPr>
          <p:cNvPr id="27" name="Plassholder for tekst 3">
            <a:extLst>
              <a:ext uri="{FF2B5EF4-FFF2-40B4-BE49-F238E27FC236}">
                <a16:creationId xmlns:a16="http://schemas.microsoft.com/office/drawing/2014/main" id="{73F2256C-C282-2D4C-8277-0BFEA935A0B3}"/>
              </a:ext>
            </a:extLst>
          </p:cNvPr>
          <p:cNvSpPr>
            <a:spLocks noGrp="1"/>
          </p:cNvSpPr>
          <p:nvPr>
            <p:ph type="body" sz="quarter" idx="31" hasCustomPrompt="1"/>
          </p:nvPr>
        </p:nvSpPr>
        <p:spPr>
          <a:xfrm>
            <a:off x="8459395" y="5084271"/>
            <a:ext cx="2054918" cy="216374"/>
          </a:xfrm>
          <a:prstGeom prst="rect">
            <a:avLst/>
          </a:prstGeom>
        </p:spPr>
        <p:txBody>
          <a:bodyPr lIns="0" tIns="0" rIns="0" bIns="0" anchor="t"/>
          <a:lstStyle>
            <a:lvl1pPr marL="0" indent="0" algn="ctr">
              <a:lnSpc>
                <a:spcPct val="100000"/>
              </a:lnSpc>
              <a:buNone/>
              <a:defRPr sz="1600" b="1" baseline="0">
                <a:solidFill>
                  <a:schemeClr val="accent1"/>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NAME SURNAME</a:t>
            </a:r>
            <a:endParaRPr/>
          </a:p>
        </p:txBody>
      </p:sp>
      <p:sp>
        <p:nvSpPr>
          <p:cNvPr id="28" name="Plassholder for tekst 3">
            <a:extLst>
              <a:ext uri="{FF2B5EF4-FFF2-40B4-BE49-F238E27FC236}">
                <a16:creationId xmlns:a16="http://schemas.microsoft.com/office/drawing/2014/main" id="{E5DEA067-AD42-8E47-BD0B-BBBB771D6D0A}"/>
              </a:ext>
            </a:extLst>
          </p:cNvPr>
          <p:cNvSpPr>
            <a:spLocks noGrp="1"/>
          </p:cNvSpPr>
          <p:nvPr>
            <p:ph type="body" sz="quarter" idx="32" hasCustomPrompt="1"/>
          </p:nvPr>
        </p:nvSpPr>
        <p:spPr>
          <a:xfrm>
            <a:off x="8461792" y="5354050"/>
            <a:ext cx="2050125" cy="207166"/>
          </a:xfrm>
          <a:prstGeom prst="rect">
            <a:avLst/>
          </a:prstGeom>
        </p:spPr>
        <p:txBody>
          <a:bodyPr lIns="0" tIns="0" rIns="0" bIns="0" anchor="t">
            <a:noAutofit/>
          </a:bodyPr>
          <a:lstStyle>
            <a:lvl1pPr marL="0" indent="0" algn="ctr">
              <a:lnSpc>
                <a:spcPct val="100000"/>
              </a:lnSpc>
              <a:buNone/>
              <a:defRPr sz="1400" b="0" baseline="0">
                <a:solidFill>
                  <a:schemeClr val="tx2"/>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a:t>Posistion</a:t>
            </a:r>
          </a:p>
        </p:txBody>
      </p:sp>
    </p:spTree>
    <p:extLst>
      <p:ext uri="{BB962C8B-B14F-4D97-AF65-F5344CB8AC3E}">
        <p14:creationId xmlns:p14="http://schemas.microsoft.com/office/powerpoint/2010/main" val="560864614"/>
      </p:ext>
    </p:extLst>
  </p:cSld>
  <p:clrMapOvr>
    <a:masterClrMapping/>
  </p:clrMapOvr>
  <p:extLst mod="1">
    <p:ext uri="{DCECCB84-F9BA-43D5-87BE-67443E8EF086}">
      <p15:sldGuideLst xmlns:p15="http://schemas.microsoft.com/office/powerpoint/2012/main">
        <p15:guide id="1" orient="horz" pos="3067" userDrawn="1">
          <p15:clr>
            <a:srgbClr val="FBAE40"/>
          </p15:clr>
        </p15:guide>
        <p15:guide id="2" pos="3840" userDrawn="1">
          <p15:clr>
            <a:srgbClr val="FBAE40"/>
          </p15:clr>
        </p15:guide>
        <p15:guide id="3" orient="horz" pos="663" userDrawn="1">
          <p15:clr>
            <a:srgbClr val="FBAE40"/>
          </p15:clr>
        </p15:guide>
        <p15:guide id="4" pos="756" userDrawn="1">
          <p15:clr>
            <a:srgbClr val="FBAE40"/>
          </p15:clr>
        </p15:guide>
        <p15:guide id="5" pos="692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large pictues 2">
    <p:spTree>
      <p:nvGrpSpPr>
        <p:cNvPr id="1" name=""/>
        <p:cNvGrpSpPr/>
        <p:nvPr/>
      </p:nvGrpSpPr>
      <p:grpSpPr>
        <a:xfrm>
          <a:off x="0" y="0"/>
          <a:ext cx="0" cy="0"/>
          <a:chOff x="0" y="0"/>
          <a:chExt cx="0" cy="0"/>
        </a:xfrm>
      </p:grpSpPr>
      <p:sp>
        <p:nvSpPr>
          <p:cNvPr id="12" name="Rektangel 11"/>
          <p:cNvSpPr/>
          <p:nvPr userDrawn="1"/>
        </p:nvSpPr>
        <p:spPr>
          <a:xfrm>
            <a:off x="0" y="1407020"/>
            <a:ext cx="12192000" cy="545097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Picture Placeholder 3"/>
          <p:cNvSpPr>
            <a:spLocks noGrp="1" noChangeAspect="1"/>
          </p:cNvSpPr>
          <p:nvPr>
            <p:ph type="pic" sz="quarter" idx="12"/>
          </p:nvPr>
        </p:nvSpPr>
        <p:spPr>
          <a:xfrm>
            <a:off x="388938"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9" name="Picture Placeholder 3"/>
          <p:cNvSpPr>
            <a:spLocks noGrp="1" noChangeAspect="1"/>
          </p:cNvSpPr>
          <p:nvPr>
            <p:ph type="pic" sz="quarter" idx="13"/>
          </p:nvPr>
        </p:nvSpPr>
        <p:spPr>
          <a:xfrm>
            <a:off x="912216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0" name="Picture Placeholder 3"/>
          <p:cNvSpPr>
            <a:spLocks noGrp="1" noChangeAspect="1"/>
          </p:cNvSpPr>
          <p:nvPr>
            <p:ph type="pic" sz="quarter" idx="14"/>
          </p:nvPr>
        </p:nvSpPr>
        <p:spPr>
          <a:xfrm>
            <a:off x="6211087"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sp>
        <p:nvSpPr>
          <p:cNvPr id="11" name="Picture Placeholder 3"/>
          <p:cNvSpPr>
            <a:spLocks noGrp="1" noChangeAspect="1"/>
          </p:cNvSpPr>
          <p:nvPr>
            <p:ph type="pic" sz="quarter" idx="15"/>
          </p:nvPr>
        </p:nvSpPr>
        <p:spPr>
          <a:xfrm>
            <a:off x="3300012" y="1767335"/>
            <a:ext cx="2635883" cy="3094225"/>
          </a:xfrm>
          <a:prstGeom prst="rect">
            <a:avLst/>
          </a:prstGeom>
          <a:ln w="6350">
            <a:noFill/>
          </a:ln>
        </p:spPr>
        <p:txBody>
          <a:bodyPr anchor="ctr"/>
          <a:lstStyle>
            <a:lvl1pPr marL="0" indent="0" algn="ctr">
              <a:buNone/>
              <a:defRPr sz="1600" b="0" i="0">
                <a:solidFill>
                  <a:schemeClr val="tx1"/>
                </a:solidFill>
                <a:latin typeface="+mn-lt"/>
                <a:cs typeface="Cat"/>
              </a:defRPr>
            </a:lvl1pPr>
          </a:lstStyle>
          <a:p>
            <a:r>
              <a:rPr lang="en-US" smtClean="0"/>
              <a:t>Click icon to add picture</a:t>
            </a:r>
            <a:endParaRPr lang="en-US" dirty="0"/>
          </a:p>
        </p:txBody>
      </p:sp>
      <p:grpSp>
        <p:nvGrpSpPr>
          <p:cNvPr id="15" name="Gruppe 14"/>
          <p:cNvGrpSpPr/>
          <p:nvPr userDrawn="1"/>
        </p:nvGrpSpPr>
        <p:grpSpPr>
          <a:xfrm>
            <a:off x="0" y="0"/>
            <a:ext cx="802800" cy="1052380"/>
            <a:chOff x="0" y="0"/>
            <a:chExt cx="802800" cy="1052380"/>
          </a:xfrm>
        </p:grpSpPr>
        <p:sp>
          <p:nvSpPr>
            <p:cNvPr id="17" name="Rektangel 16"/>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Bild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2F639D43-A5BF-4E45-8D2C-61AEFBCF2C11}"/>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Title</a:t>
            </a:r>
            <a:endParaRPr lang="en-US" dirty="0"/>
          </a:p>
        </p:txBody>
      </p:sp>
      <p:sp>
        <p:nvSpPr>
          <p:cNvPr id="3" name="Plassholder for tekst 2">
            <a:extLst>
              <a:ext uri="{FF2B5EF4-FFF2-40B4-BE49-F238E27FC236}">
                <a16:creationId xmlns:a16="http://schemas.microsoft.com/office/drawing/2014/main" id="{69165697-90A3-7F4D-9BAC-E6CB1B21ABC8}"/>
              </a:ext>
            </a:extLst>
          </p:cNvPr>
          <p:cNvSpPr>
            <a:spLocks noGrp="1"/>
          </p:cNvSpPr>
          <p:nvPr>
            <p:ph type="body" sz="quarter" idx="16" hasCustomPrompt="1"/>
          </p:nvPr>
        </p:nvSpPr>
        <p:spPr>
          <a:xfrm>
            <a:off x="388938"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4" name="Plassholder for tekst 2">
            <a:extLst>
              <a:ext uri="{FF2B5EF4-FFF2-40B4-BE49-F238E27FC236}">
                <a16:creationId xmlns:a16="http://schemas.microsoft.com/office/drawing/2014/main" id="{ACAF4D6E-71BD-764A-9609-680AB10896DA}"/>
              </a:ext>
            </a:extLst>
          </p:cNvPr>
          <p:cNvSpPr>
            <a:spLocks noGrp="1"/>
          </p:cNvSpPr>
          <p:nvPr>
            <p:ph type="body" sz="quarter" idx="17" hasCustomPrompt="1"/>
          </p:nvPr>
        </p:nvSpPr>
        <p:spPr>
          <a:xfrm>
            <a:off x="3300011"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16" name="Plassholder for tekst 2">
            <a:extLst>
              <a:ext uri="{FF2B5EF4-FFF2-40B4-BE49-F238E27FC236}">
                <a16:creationId xmlns:a16="http://schemas.microsoft.com/office/drawing/2014/main" id="{7148776D-B5E2-6948-930C-0C5038FC3884}"/>
              </a:ext>
            </a:extLst>
          </p:cNvPr>
          <p:cNvSpPr>
            <a:spLocks noGrp="1"/>
          </p:cNvSpPr>
          <p:nvPr>
            <p:ph type="body" sz="quarter" idx="18" hasCustomPrompt="1"/>
          </p:nvPr>
        </p:nvSpPr>
        <p:spPr>
          <a:xfrm>
            <a:off x="6211084" y="5059363"/>
            <a:ext cx="2635886"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
        <p:nvSpPr>
          <p:cNvPr id="20" name="Plassholder for tekst 2">
            <a:extLst>
              <a:ext uri="{FF2B5EF4-FFF2-40B4-BE49-F238E27FC236}">
                <a16:creationId xmlns:a16="http://schemas.microsoft.com/office/drawing/2014/main" id="{B54A4618-C4C8-4241-B10D-D4FCCED82939}"/>
              </a:ext>
            </a:extLst>
          </p:cNvPr>
          <p:cNvSpPr>
            <a:spLocks noGrp="1"/>
          </p:cNvSpPr>
          <p:nvPr>
            <p:ph type="body" sz="quarter" idx="19" hasCustomPrompt="1"/>
          </p:nvPr>
        </p:nvSpPr>
        <p:spPr>
          <a:xfrm>
            <a:off x="9122162" y="5059363"/>
            <a:ext cx="2635883" cy="565150"/>
          </a:xfrm>
          <a:prstGeom prst="rect">
            <a:avLst/>
          </a:prstGeom>
          <a:solidFill>
            <a:schemeClr val="accent1"/>
          </a:solidFill>
          <a:ln>
            <a:noFill/>
          </a:ln>
        </p:spPr>
        <p:txBody>
          <a:bodyPr lIns="36000" tIns="36000" rIns="36000" bIns="36000">
            <a:normAutofit/>
          </a:bodyPr>
          <a:lstStyle>
            <a:lvl1pPr marL="0" indent="0" algn="ctr">
              <a:lnSpc>
                <a:spcPct val="100000"/>
              </a:lnSpc>
              <a:spcBef>
                <a:spcPts val="0"/>
              </a:spcBef>
              <a:buNone/>
              <a:defRPr sz="1600">
                <a:solidFill>
                  <a:schemeClr val="bg1"/>
                </a:solidFill>
              </a:defRPr>
            </a:lvl1pPr>
          </a:lstStyle>
          <a:p>
            <a:pPr lvl="0"/>
            <a:r>
              <a:rPr lang="nb-NO"/>
              <a:t>Name</a:t>
            </a:r>
          </a:p>
          <a:p>
            <a:pPr lvl="0"/>
            <a:r>
              <a:rPr lang="nb-NO"/>
              <a:t>Posistion</a:t>
            </a:r>
            <a:endParaRPr/>
          </a:p>
        </p:txBody>
      </p:sp>
    </p:spTree>
    <p:extLst>
      <p:ext uri="{BB962C8B-B14F-4D97-AF65-F5344CB8AC3E}">
        <p14:creationId xmlns:p14="http://schemas.microsoft.com/office/powerpoint/2010/main" val="1660715056"/>
      </p:ext>
    </p:extLst>
  </p:cSld>
  <p:clrMapOvr>
    <a:masterClrMapping/>
  </p:clrMapOvr>
  <p:extLst mod="1">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orient="horz" pos="663" userDrawn="1">
          <p15:clr>
            <a:srgbClr val="FBAE40"/>
          </p15:clr>
        </p15:guide>
        <p15:guide id="4" pos="2910" userDrawn="1">
          <p15:clr>
            <a:srgbClr val="FBAE40"/>
          </p15:clr>
        </p15:guide>
        <p15:guide id="5" pos="1073" userDrawn="1">
          <p15:clr>
            <a:srgbClr val="FBAE40"/>
          </p15:clr>
        </p15:guide>
        <p15:guide id="6" pos="4747" userDrawn="1">
          <p15:clr>
            <a:srgbClr val="FBAE40"/>
          </p15:clr>
        </p15:guide>
        <p15:guide id="7"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_Cases Cover">
    <p:spTree>
      <p:nvGrpSpPr>
        <p:cNvPr id="1" name=""/>
        <p:cNvGrpSpPr/>
        <p:nvPr/>
      </p:nvGrpSpPr>
      <p:grpSpPr>
        <a:xfrm>
          <a:off x="0" y="0"/>
          <a:ext cx="0" cy="0"/>
          <a:chOff x="0" y="0"/>
          <a:chExt cx="0" cy="0"/>
        </a:xfrm>
      </p:grpSpPr>
      <p:sp>
        <p:nvSpPr>
          <p:cNvPr id="10" name="Rektangel 9"/>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userDrawn="1">
            <p:ph type="body" sz="quarter" idx="20" hasCustomPrompt="1"/>
          </p:nvPr>
        </p:nvSpPr>
        <p:spPr>
          <a:xfrm>
            <a:off x="609600" y="3021942"/>
            <a:ext cx="4876800" cy="1176432"/>
          </a:xfrm>
          <a:prstGeom prst="rect">
            <a:avLst/>
          </a:prstGeom>
        </p:spPr>
        <p:txBody>
          <a:bodyPr/>
          <a:lstStyle>
            <a:lvl1pPr marL="0" indent="0" algn="ctr">
              <a:buNone/>
              <a:defRPr sz="40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dirty="0"/>
              <a:t>Enter reference cases</a:t>
            </a:r>
            <a:br>
              <a:rPr lang="nb-NO" dirty="0"/>
            </a:br>
            <a:r>
              <a:rPr lang="nb-NO" dirty="0"/>
              <a:t>or other</a:t>
            </a:r>
          </a:p>
        </p:txBody>
      </p:sp>
      <p:sp>
        <p:nvSpPr>
          <p:cNvPr id="9" name="Plassholder for tekst 3">
            <a:extLst>
              <a:ext uri="{FF2B5EF4-FFF2-40B4-BE49-F238E27FC236}">
                <a16:creationId xmlns:a16="http://schemas.microsoft.com/office/drawing/2014/main" id="{9506EB3A-1611-5245-82A6-956A39A4C318}"/>
              </a:ext>
            </a:extLst>
          </p:cNvPr>
          <p:cNvSpPr>
            <a:spLocks noGrp="1"/>
          </p:cNvSpPr>
          <p:nvPr>
            <p:ph type="body" sz="quarter" idx="21" hasCustomPrompt="1"/>
          </p:nvPr>
        </p:nvSpPr>
        <p:spPr>
          <a:xfrm>
            <a:off x="6997584" y="3021942"/>
            <a:ext cx="4292832" cy="880985"/>
          </a:xfrm>
          <a:prstGeom prst="rect">
            <a:avLst/>
          </a:prstGeom>
        </p:spPr>
        <p:txBody>
          <a:bodyPr/>
          <a:lstStyle>
            <a:lvl1pPr marL="0" indent="0" algn="ctr">
              <a:buNone/>
              <a:defRPr sz="24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On the following pages are some of our work</a:t>
            </a:r>
          </a:p>
        </p:txBody>
      </p:sp>
      <p:grpSp>
        <p:nvGrpSpPr>
          <p:cNvPr id="7" name="Gruppe 6">
            <a:extLst>
              <a:ext uri="{FF2B5EF4-FFF2-40B4-BE49-F238E27FC236}">
                <a16:creationId xmlns:a16="http://schemas.microsoft.com/office/drawing/2014/main" id="{1F9F2CCF-2F1C-D348-AA12-0E32B769EC72}"/>
              </a:ext>
            </a:extLst>
          </p:cNvPr>
          <p:cNvGrpSpPr/>
          <p:nvPr userDrawn="1"/>
        </p:nvGrpSpPr>
        <p:grpSpPr>
          <a:xfrm>
            <a:off x="8702077" y="0"/>
            <a:ext cx="802800" cy="1052380"/>
            <a:chOff x="0" y="0"/>
            <a:chExt cx="802800" cy="1052380"/>
          </a:xfrm>
        </p:grpSpPr>
        <p:sp>
          <p:nvSpPr>
            <p:cNvPr id="8" name="Rektangel 7">
              <a:extLst>
                <a:ext uri="{FF2B5EF4-FFF2-40B4-BE49-F238E27FC236}">
                  <a16:creationId xmlns:a16="http://schemas.microsoft.com/office/drawing/2014/main" id="{A8BE365B-6B11-2B45-A81A-8831E92C97B0}"/>
                </a:ext>
              </a:extLst>
            </p:cNvPr>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Bilde 11">
              <a:extLst>
                <a:ext uri="{FF2B5EF4-FFF2-40B4-BE49-F238E27FC236}">
                  <a16:creationId xmlns:a16="http://schemas.microsoft.com/office/drawing/2014/main" id="{B0D0B8E2-308C-7C4C-9B99-46684FE29FF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13" name="Rett linje 12">
            <a:extLst>
              <a:ext uri="{FF2B5EF4-FFF2-40B4-BE49-F238E27FC236}">
                <a16:creationId xmlns:a16="http://schemas.microsoft.com/office/drawing/2014/main" id="{4D60BD1F-5EC0-C94A-BCA2-8394466A084F}"/>
              </a:ext>
            </a:extLst>
          </p:cNvPr>
          <p:cNvCxnSpPr>
            <a:cxnSpLocks/>
          </p:cNvCxnSpPr>
          <p:nvPr userDrawn="1"/>
        </p:nvCxnSpPr>
        <p:spPr>
          <a:xfrm>
            <a:off x="7796111" y="6087069"/>
            <a:ext cx="261473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6A996970-26B1-254B-A70D-5D051C0F453B}"/>
              </a:ext>
            </a:extLst>
          </p:cNvPr>
          <p:cNvSpPr>
            <a:spLocks noGrp="1"/>
          </p:cNvSpPr>
          <p:nvPr>
            <p:ph type="body" sz="quarter" idx="22" hasCustomPrompt="1"/>
          </p:nvPr>
        </p:nvSpPr>
        <p:spPr>
          <a:xfrm>
            <a:off x="6096000" y="6215914"/>
            <a:ext cx="6096000" cy="278818"/>
          </a:xfrm>
          <a:prstGeom prst="rect">
            <a:avLst/>
          </a:prstGeom>
        </p:spPr>
        <p:txBody>
          <a:bodyPr/>
          <a:lstStyle>
            <a:lvl1pPr marL="0" indent="0" algn="ctr">
              <a:buNone/>
              <a:defRPr sz="1200" b="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Delivering tranformation. Together.</a:t>
            </a:r>
          </a:p>
        </p:txBody>
      </p:sp>
    </p:spTree>
    <p:extLst>
      <p:ext uri="{BB962C8B-B14F-4D97-AF65-F5344CB8AC3E}">
        <p14:creationId xmlns:p14="http://schemas.microsoft.com/office/powerpoint/2010/main" val="368681304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956" userDrawn="1">
          <p15:clr>
            <a:srgbClr val="FBAE40"/>
          </p15:clr>
        </p15:guide>
        <p15:guide id="11" pos="257">
          <p15:clr>
            <a:srgbClr val="FBAE40"/>
          </p15:clr>
        </p15:guide>
        <p15:guide id="12" pos="1912">
          <p15:clr>
            <a:srgbClr val="FBAE40"/>
          </p15:clr>
        </p15:guide>
        <p15:guide id="13" pos="576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_Cases Intro">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021813"/>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1094454" y="1350617"/>
            <a:ext cx="3366451" cy="333790"/>
          </a:xfrm>
          <a:prstGeom prst="rect">
            <a:avLst/>
          </a:prstGeom>
        </p:spPr>
        <p:txBody>
          <a:bodyPr/>
          <a:lstStyle>
            <a:lvl1pPr marL="0" indent="0">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nb-NO"/>
              <a:t>Reference number for instance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1094454" y="2073765"/>
            <a:ext cx="3366451" cy="316698"/>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client name</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516147"/>
            <a:ext cx="3366451"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094454" y="2702815"/>
            <a:ext cx="3366451" cy="316698"/>
          </a:xfrm>
          <a:prstGeom prst="rect">
            <a:avLst/>
          </a:prstGeom>
        </p:spPr>
        <p:txBody>
          <a:bodyPr/>
          <a:lstStyle>
            <a:lvl1pPr marL="0" indent="0">
              <a:lnSpc>
                <a:spcPct val="100000"/>
              </a:lnSpc>
              <a:spcBef>
                <a:spcPts val="0"/>
              </a:spcBef>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project name</a:t>
            </a:r>
          </a:p>
        </p:txBody>
      </p:sp>
      <p:sp>
        <p:nvSpPr>
          <p:cNvPr id="16" name="Plassholder for tekst 3">
            <a:extLst>
              <a:ext uri="{FF2B5EF4-FFF2-40B4-BE49-F238E27FC236}">
                <a16:creationId xmlns:a16="http://schemas.microsoft.com/office/drawing/2014/main" id="{B8C41325-E92E-DD4C-835C-1CDA3CCA73D0}"/>
              </a:ext>
            </a:extLst>
          </p:cNvPr>
          <p:cNvSpPr>
            <a:spLocks noGrp="1"/>
          </p:cNvSpPr>
          <p:nvPr>
            <p:ph type="body" sz="quarter" idx="24" hasCustomPrompt="1"/>
          </p:nvPr>
        </p:nvSpPr>
        <p:spPr>
          <a:xfrm>
            <a:off x="1094454" y="3177498"/>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Discipline</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1094454" y="3357816"/>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Example; Brand identity</a:t>
            </a:r>
          </a:p>
          <a:p>
            <a:pPr lvl="0"/>
            <a:r>
              <a:rPr lang="nb-NO"/>
              <a:t>Digital Design</a:t>
            </a:r>
          </a:p>
        </p:txBody>
      </p:sp>
      <p:sp>
        <p:nvSpPr>
          <p:cNvPr id="18" name="Plassholder for tekst 3">
            <a:extLst>
              <a:ext uri="{FF2B5EF4-FFF2-40B4-BE49-F238E27FC236}">
                <a16:creationId xmlns:a16="http://schemas.microsoft.com/office/drawing/2014/main" id="{0B19E414-F2A5-764F-9F63-C76B74DC2870}"/>
              </a:ext>
            </a:extLst>
          </p:cNvPr>
          <p:cNvSpPr>
            <a:spLocks noGrp="1"/>
          </p:cNvSpPr>
          <p:nvPr>
            <p:ph type="body" sz="quarter" idx="26" hasCustomPrompt="1"/>
          </p:nvPr>
        </p:nvSpPr>
        <p:spPr>
          <a:xfrm>
            <a:off x="1108712" y="4101523"/>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Project team</a:t>
            </a:r>
          </a:p>
        </p:txBody>
      </p:sp>
      <p:sp>
        <p:nvSpPr>
          <p:cNvPr id="19" name="Plassholder for tekst 3">
            <a:extLst>
              <a:ext uri="{FF2B5EF4-FFF2-40B4-BE49-F238E27FC236}">
                <a16:creationId xmlns:a16="http://schemas.microsoft.com/office/drawing/2014/main" id="{3FBB5856-30D9-FF40-8BD2-BF25DB1C8327}"/>
              </a:ext>
            </a:extLst>
          </p:cNvPr>
          <p:cNvSpPr>
            <a:spLocks noGrp="1"/>
          </p:cNvSpPr>
          <p:nvPr>
            <p:ph type="body" sz="quarter" idx="27" hasCustomPrompt="1"/>
          </p:nvPr>
        </p:nvSpPr>
        <p:spPr>
          <a:xfrm>
            <a:off x="1108712" y="4281841"/>
            <a:ext cx="3366451" cy="639697"/>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names</a:t>
            </a:r>
          </a:p>
          <a:p>
            <a:pPr lvl="0"/>
            <a:r>
              <a:rPr lang="nb-NO"/>
              <a:t>Enter names</a:t>
            </a:r>
          </a:p>
        </p:txBody>
      </p:sp>
      <p:sp>
        <p:nvSpPr>
          <p:cNvPr id="20" name="Plassholder for tekst 3">
            <a:extLst>
              <a:ext uri="{FF2B5EF4-FFF2-40B4-BE49-F238E27FC236}">
                <a16:creationId xmlns:a16="http://schemas.microsoft.com/office/drawing/2014/main" id="{53C00DAE-7112-DC49-8B10-B0AB80974F63}"/>
              </a:ext>
            </a:extLst>
          </p:cNvPr>
          <p:cNvSpPr>
            <a:spLocks noGrp="1"/>
          </p:cNvSpPr>
          <p:nvPr>
            <p:ph type="body" sz="quarter" idx="28" hasCustomPrompt="1"/>
          </p:nvPr>
        </p:nvSpPr>
        <p:spPr>
          <a:xfrm>
            <a:off x="1108712" y="5008484"/>
            <a:ext cx="3366451" cy="316698"/>
          </a:xfrm>
          <a:prstGeom prst="rect">
            <a:avLst/>
          </a:prstGeom>
        </p:spPr>
        <p:txBody>
          <a:bodyPr/>
          <a:lstStyle>
            <a:lvl1pPr marL="0" indent="0">
              <a:buNone/>
              <a:defRPr sz="1400" b="0">
                <a:solidFill>
                  <a:schemeClr val="bg1">
                    <a:lumMod val="50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Office</a:t>
            </a:r>
          </a:p>
        </p:txBody>
      </p:sp>
      <p:sp>
        <p:nvSpPr>
          <p:cNvPr id="21" name="Plassholder for tekst 3">
            <a:extLst>
              <a:ext uri="{FF2B5EF4-FFF2-40B4-BE49-F238E27FC236}">
                <a16:creationId xmlns:a16="http://schemas.microsoft.com/office/drawing/2014/main" id="{AA5F81DE-C680-354A-9DE5-CD50AFAE8C2C}"/>
              </a:ext>
            </a:extLst>
          </p:cNvPr>
          <p:cNvSpPr>
            <a:spLocks noGrp="1"/>
          </p:cNvSpPr>
          <p:nvPr>
            <p:ph type="body" sz="quarter" idx="29" hasCustomPrompt="1"/>
          </p:nvPr>
        </p:nvSpPr>
        <p:spPr>
          <a:xfrm>
            <a:off x="1108712" y="5204678"/>
            <a:ext cx="3366451" cy="366228"/>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Oslo, for instance</a:t>
            </a:r>
          </a:p>
        </p:txBody>
      </p:sp>
      <p:sp>
        <p:nvSpPr>
          <p:cNvPr id="34" name="Plassholder for tekst 3">
            <a:extLst>
              <a:ext uri="{FF2B5EF4-FFF2-40B4-BE49-F238E27FC236}">
                <a16:creationId xmlns:a16="http://schemas.microsoft.com/office/drawing/2014/main" id="{9D4ACC3E-14E2-8147-B473-02F920C74D34}"/>
              </a:ext>
            </a:extLst>
          </p:cNvPr>
          <p:cNvSpPr>
            <a:spLocks noGrp="1"/>
          </p:cNvSpPr>
          <p:nvPr>
            <p:ph type="body" sz="quarter" idx="30" hasCustomPrompt="1"/>
          </p:nvPr>
        </p:nvSpPr>
        <p:spPr>
          <a:xfrm>
            <a:off x="1094455" y="1868447"/>
            <a:ext cx="3366450" cy="316698"/>
          </a:xfrm>
          <a:prstGeom prst="rect">
            <a:avLst/>
          </a:prstGeom>
        </p:spPr>
        <p:txBody>
          <a:bodyPr/>
          <a:lstStyle>
            <a:lvl1pPr marL="0" indent="0">
              <a:buNone/>
              <a:defRPr sz="14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Client</a:t>
            </a:r>
          </a:p>
        </p:txBody>
      </p:sp>
    </p:spTree>
    <p:extLst>
      <p:ext uri="{BB962C8B-B14F-4D97-AF65-F5344CB8AC3E}">
        <p14:creationId xmlns:p14="http://schemas.microsoft.com/office/powerpoint/2010/main" val="1585155621"/>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userDrawn="1">
          <p15:clr>
            <a:srgbClr val="FBAE40"/>
          </p15:clr>
        </p15:guide>
        <p15:guide id="7" orient="horz" pos="119">
          <p15:clr>
            <a:srgbClr val="FBAE40"/>
          </p15:clr>
        </p15:guide>
        <p15:guide id="9" pos="2389" userDrawn="1">
          <p15:clr>
            <a:srgbClr val="FBAE40"/>
          </p15:clr>
        </p15:guide>
        <p15:guide id="11" pos="257">
          <p15:clr>
            <a:srgbClr val="FBAE40"/>
          </p15:clr>
        </p15:guide>
        <p15:guide id="12" pos="2819">
          <p15:clr>
            <a:srgbClr val="FBAE40"/>
          </p15:clr>
        </p15:guide>
        <p15:guide id="13" orient="horz" pos="2115" userDrawn="1">
          <p15:clr>
            <a:srgbClr val="FBAE40"/>
          </p15:clr>
        </p15:guide>
        <p15:guide id="14" orient="horz" pos="2704" userDrawn="1">
          <p15:clr>
            <a:srgbClr val="FBAE40"/>
          </p15:clr>
        </p15:guide>
        <p15:guide id="15" orient="horz" pos="3271"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pager referances person work">
    <p:bg>
      <p:bgPr>
        <a:solidFill>
          <a:schemeClr val="bg2">
            <a:alpha val="50000"/>
          </a:schemeClr>
        </a:solidFill>
        <a:effectLst/>
      </p:bgPr>
    </p:bg>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2708275"/>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9960000" y="0"/>
            <a:ext cx="2232000" cy="2232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2323965" y="729004"/>
            <a:ext cx="2454292" cy="333790"/>
          </a:xfrm>
          <a:prstGeom prst="rect">
            <a:avLst/>
          </a:prstGeom>
        </p:spPr>
        <p:txBody>
          <a:bodyPr/>
          <a:lstStyle>
            <a:lvl1pPr marL="0" indent="0">
              <a:buNone/>
              <a:defRPr sz="18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name</a:t>
            </a:r>
          </a:p>
        </p:txBody>
      </p:sp>
      <p:sp>
        <p:nvSpPr>
          <p:cNvPr id="12" name="Plassholder for tekst 3">
            <a:extLst>
              <a:ext uri="{FF2B5EF4-FFF2-40B4-BE49-F238E27FC236}">
                <a16:creationId xmlns:a16="http://schemas.microsoft.com/office/drawing/2014/main" id="{EF78D4C2-AB3B-0E43-B924-270C9EE67937}"/>
              </a:ext>
            </a:extLst>
          </p:cNvPr>
          <p:cNvSpPr>
            <a:spLocks noGrp="1"/>
          </p:cNvSpPr>
          <p:nvPr>
            <p:ph type="body" sz="quarter" idx="21" hasCustomPrompt="1"/>
          </p:nvPr>
        </p:nvSpPr>
        <p:spPr>
          <a:xfrm>
            <a:off x="2321716" y="1106230"/>
            <a:ext cx="2456541" cy="736050"/>
          </a:xfrm>
          <a:prstGeom prst="rect">
            <a:avLst/>
          </a:prstGeom>
        </p:spPr>
        <p:txBody>
          <a:bodyPr/>
          <a:lstStyle>
            <a:lvl1pPr marL="0" indent="0">
              <a:buNone/>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position</a:t>
            </a:r>
          </a:p>
        </p:txBody>
      </p:sp>
      <p:sp>
        <p:nvSpPr>
          <p:cNvPr id="13" name="Plassholder for tekst 3">
            <a:extLst>
              <a:ext uri="{FF2B5EF4-FFF2-40B4-BE49-F238E27FC236}">
                <a16:creationId xmlns:a16="http://schemas.microsoft.com/office/drawing/2014/main" id="{6EC18FBC-8BBD-6048-9508-AA7E6C6D66D0}"/>
              </a:ext>
            </a:extLst>
          </p:cNvPr>
          <p:cNvSpPr>
            <a:spLocks noGrp="1"/>
          </p:cNvSpPr>
          <p:nvPr>
            <p:ph type="body" sz="quarter" idx="22" hasCustomPrompt="1"/>
          </p:nvPr>
        </p:nvSpPr>
        <p:spPr>
          <a:xfrm>
            <a:off x="1094454" y="2339293"/>
            <a:ext cx="3883182" cy="316698"/>
          </a:xfrm>
          <a:prstGeom prst="rect">
            <a:avLst/>
          </a:prstGeom>
        </p:spPr>
        <p:txBody>
          <a:bodyPr/>
          <a:lstStyle>
            <a:lvl1pPr marL="0" indent="0">
              <a:buNone/>
              <a:defRPr sz="1600" b="0">
                <a:solidFill>
                  <a:schemeClr val="accent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heading: Key qualifications or other</a:t>
            </a:r>
          </a:p>
        </p:txBody>
      </p:sp>
      <p:sp>
        <p:nvSpPr>
          <p:cNvPr id="15" name="Plassholder for tekst 3">
            <a:extLst>
              <a:ext uri="{FF2B5EF4-FFF2-40B4-BE49-F238E27FC236}">
                <a16:creationId xmlns:a16="http://schemas.microsoft.com/office/drawing/2014/main" id="{FA0AD884-1B38-F249-8F21-3DA8ED478034}"/>
              </a:ext>
            </a:extLst>
          </p:cNvPr>
          <p:cNvSpPr>
            <a:spLocks noGrp="1"/>
          </p:cNvSpPr>
          <p:nvPr>
            <p:ph type="body" sz="quarter" idx="23" hasCustomPrompt="1"/>
          </p:nvPr>
        </p:nvSpPr>
        <p:spPr>
          <a:xfrm>
            <a:off x="1108712" y="2873830"/>
            <a:ext cx="3366451" cy="3463094"/>
          </a:xfrm>
          <a:prstGeom prst="rect">
            <a:avLst/>
          </a:prstGeom>
        </p:spPr>
        <p:txBody>
          <a:bodyPr/>
          <a:lstStyle>
            <a:lvl1pPr marL="285750" indent="-285750">
              <a:lnSpc>
                <a:spcPct val="100000"/>
              </a:lnSpc>
              <a:spcBef>
                <a:spcPts val="0"/>
              </a:spcBef>
              <a:buFont typeface="Arial" panose="020B0604020202020204" pitchFamily="34" charset="0"/>
              <a:buChar char="•"/>
              <a:defRPr sz="16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Enter 4-5 key qualifications</a:t>
            </a:r>
          </a:p>
        </p:txBody>
      </p:sp>
      <p:sp>
        <p:nvSpPr>
          <p:cNvPr id="28" name="Plassholder for bilde 25">
            <a:extLst>
              <a:ext uri="{FF2B5EF4-FFF2-40B4-BE49-F238E27FC236}">
                <a16:creationId xmlns:a16="http://schemas.microsoft.com/office/drawing/2014/main" id="{9C7F50BC-DDBB-9E4B-8097-F4550BAF936D}"/>
              </a:ext>
            </a:extLst>
          </p:cNvPr>
          <p:cNvSpPr>
            <a:spLocks noGrp="1"/>
          </p:cNvSpPr>
          <p:nvPr>
            <p:ph type="pic" sz="quarter" idx="31" hasCustomPrompt="1"/>
          </p:nvPr>
        </p:nvSpPr>
        <p:spPr>
          <a:xfrm>
            <a:off x="9960000" y="4626000"/>
            <a:ext cx="2232000" cy="2232000"/>
          </a:xfrm>
          <a:prstGeom prst="rect">
            <a:avLst/>
          </a:prstGeom>
        </p:spPr>
        <p:txBody>
          <a:bodyPr anchor="ctr"/>
          <a:lstStyle>
            <a:lvl1pPr marL="0" indent="0" algn="ctr">
              <a:buNone/>
              <a:defRPr/>
            </a:lvl1pPr>
          </a:lstStyle>
          <a:p>
            <a:r>
              <a:rPr lang="nb-NO"/>
              <a:t>Image</a:t>
            </a:r>
            <a:endParaRPr/>
          </a:p>
        </p:txBody>
      </p:sp>
      <p:sp>
        <p:nvSpPr>
          <p:cNvPr id="29" name="Plassholder for bilde 25">
            <a:extLst>
              <a:ext uri="{FF2B5EF4-FFF2-40B4-BE49-F238E27FC236}">
                <a16:creationId xmlns:a16="http://schemas.microsoft.com/office/drawing/2014/main" id="{5040E2A3-83DC-4545-8FAB-DBD874947A2D}"/>
              </a:ext>
            </a:extLst>
          </p:cNvPr>
          <p:cNvSpPr>
            <a:spLocks noGrp="1"/>
          </p:cNvSpPr>
          <p:nvPr>
            <p:ph type="pic" sz="quarter" idx="32" hasCustomPrompt="1"/>
          </p:nvPr>
        </p:nvSpPr>
        <p:spPr>
          <a:xfrm>
            <a:off x="9960000" y="2313000"/>
            <a:ext cx="2232000" cy="2232000"/>
          </a:xfrm>
          <a:prstGeom prst="rect">
            <a:avLst/>
          </a:prstGeom>
        </p:spPr>
        <p:txBody>
          <a:bodyPr anchor="ctr"/>
          <a:lstStyle>
            <a:lvl1pPr marL="0" indent="0" algn="ctr">
              <a:buNone/>
              <a:defRPr/>
            </a:lvl1pPr>
          </a:lstStyle>
          <a:p>
            <a:r>
              <a:rPr lang="nb-NO"/>
              <a:t>Image</a:t>
            </a:r>
            <a:endParaRPr/>
          </a:p>
        </p:txBody>
      </p:sp>
      <p:sp>
        <p:nvSpPr>
          <p:cNvPr id="30" name="Plassholder for bilde 25">
            <a:extLst>
              <a:ext uri="{FF2B5EF4-FFF2-40B4-BE49-F238E27FC236}">
                <a16:creationId xmlns:a16="http://schemas.microsoft.com/office/drawing/2014/main" id="{4B837BF2-289E-5B42-A0F7-91A85278AC3C}"/>
              </a:ext>
            </a:extLst>
          </p:cNvPr>
          <p:cNvSpPr>
            <a:spLocks noGrp="1"/>
          </p:cNvSpPr>
          <p:nvPr>
            <p:ph type="pic" sz="quarter" idx="33" hasCustomPrompt="1"/>
          </p:nvPr>
        </p:nvSpPr>
        <p:spPr>
          <a:xfrm>
            <a:off x="7656811" y="0"/>
            <a:ext cx="2232000" cy="2232000"/>
          </a:xfrm>
          <a:prstGeom prst="rect">
            <a:avLst/>
          </a:prstGeom>
        </p:spPr>
        <p:txBody>
          <a:bodyPr anchor="ctr"/>
          <a:lstStyle>
            <a:lvl1pPr marL="0" indent="0" algn="ctr">
              <a:buNone/>
              <a:defRPr/>
            </a:lvl1pPr>
          </a:lstStyle>
          <a:p>
            <a:r>
              <a:rPr lang="nb-NO"/>
              <a:t>Image</a:t>
            </a:r>
            <a:endParaRPr/>
          </a:p>
        </p:txBody>
      </p:sp>
      <p:sp>
        <p:nvSpPr>
          <p:cNvPr id="31" name="Plassholder for bilde 25">
            <a:extLst>
              <a:ext uri="{FF2B5EF4-FFF2-40B4-BE49-F238E27FC236}">
                <a16:creationId xmlns:a16="http://schemas.microsoft.com/office/drawing/2014/main" id="{A6F1C2E2-81B5-E249-9CED-39D1ED6E807B}"/>
              </a:ext>
            </a:extLst>
          </p:cNvPr>
          <p:cNvSpPr>
            <a:spLocks noGrp="1"/>
          </p:cNvSpPr>
          <p:nvPr>
            <p:ph type="pic" sz="quarter" idx="34" hasCustomPrompt="1"/>
          </p:nvPr>
        </p:nvSpPr>
        <p:spPr>
          <a:xfrm>
            <a:off x="7656811" y="4626000"/>
            <a:ext cx="2232000" cy="2232000"/>
          </a:xfrm>
          <a:prstGeom prst="rect">
            <a:avLst/>
          </a:prstGeom>
        </p:spPr>
        <p:txBody>
          <a:bodyPr anchor="ctr"/>
          <a:lstStyle>
            <a:lvl1pPr marL="0" indent="0" algn="ctr">
              <a:buNone/>
              <a:defRPr/>
            </a:lvl1pPr>
          </a:lstStyle>
          <a:p>
            <a:r>
              <a:rPr lang="nb-NO"/>
              <a:t>Image</a:t>
            </a:r>
            <a:endParaRPr/>
          </a:p>
        </p:txBody>
      </p:sp>
      <p:sp>
        <p:nvSpPr>
          <p:cNvPr id="32" name="Plassholder for bilde 25">
            <a:extLst>
              <a:ext uri="{FF2B5EF4-FFF2-40B4-BE49-F238E27FC236}">
                <a16:creationId xmlns:a16="http://schemas.microsoft.com/office/drawing/2014/main" id="{712E5A26-E31B-834F-8A54-B32B227E48D1}"/>
              </a:ext>
            </a:extLst>
          </p:cNvPr>
          <p:cNvSpPr>
            <a:spLocks noGrp="1"/>
          </p:cNvSpPr>
          <p:nvPr>
            <p:ph type="pic" sz="quarter" idx="35" hasCustomPrompt="1"/>
          </p:nvPr>
        </p:nvSpPr>
        <p:spPr>
          <a:xfrm>
            <a:off x="7656811" y="2313000"/>
            <a:ext cx="2232000" cy="2232000"/>
          </a:xfrm>
          <a:prstGeom prst="rect">
            <a:avLst/>
          </a:prstGeom>
        </p:spPr>
        <p:txBody>
          <a:bodyPr anchor="ctr"/>
          <a:lstStyle>
            <a:lvl1pPr marL="0" indent="0" algn="ctr">
              <a:buNone/>
              <a:defRPr/>
            </a:lvl1pPr>
          </a:lstStyle>
          <a:p>
            <a:r>
              <a:rPr lang="nb-NO"/>
              <a:t>Image</a:t>
            </a:r>
            <a:endParaRPr/>
          </a:p>
        </p:txBody>
      </p:sp>
      <p:sp>
        <p:nvSpPr>
          <p:cNvPr id="33" name="Plassholder for bilde 25">
            <a:extLst>
              <a:ext uri="{FF2B5EF4-FFF2-40B4-BE49-F238E27FC236}">
                <a16:creationId xmlns:a16="http://schemas.microsoft.com/office/drawing/2014/main" id="{625C931B-443F-824B-B6E0-A3186395FAAF}"/>
              </a:ext>
            </a:extLst>
          </p:cNvPr>
          <p:cNvSpPr>
            <a:spLocks noGrp="1"/>
          </p:cNvSpPr>
          <p:nvPr>
            <p:ph type="pic" sz="quarter" idx="36" hasCustomPrompt="1"/>
          </p:nvPr>
        </p:nvSpPr>
        <p:spPr>
          <a:xfrm>
            <a:off x="5353622" y="0"/>
            <a:ext cx="2232000" cy="2232000"/>
          </a:xfrm>
          <a:prstGeom prst="rect">
            <a:avLst/>
          </a:prstGeom>
        </p:spPr>
        <p:txBody>
          <a:bodyPr anchor="ctr"/>
          <a:lstStyle>
            <a:lvl1pPr marL="0" indent="0" algn="ctr">
              <a:buNone/>
              <a:defRPr/>
            </a:lvl1pPr>
          </a:lstStyle>
          <a:p>
            <a:r>
              <a:rPr lang="nb-NO"/>
              <a:t>Image</a:t>
            </a:r>
            <a:endParaRPr/>
          </a:p>
        </p:txBody>
      </p:sp>
      <p:sp>
        <p:nvSpPr>
          <p:cNvPr id="35" name="Plassholder for bilde 25">
            <a:extLst>
              <a:ext uri="{FF2B5EF4-FFF2-40B4-BE49-F238E27FC236}">
                <a16:creationId xmlns:a16="http://schemas.microsoft.com/office/drawing/2014/main" id="{7D149A20-A6ED-2346-9133-9C68760B184F}"/>
              </a:ext>
            </a:extLst>
          </p:cNvPr>
          <p:cNvSpPr>
            <a:spLocks noGrp="1"/>
          </p:cNvSpPr>
          <p:nvPr>
            <p:ph type="pic" sz="quarter" idx="37" hasCustomPrompt="1"/>
          </p:nvPr>
        </p:nvSpPr>
        <p:spPr>
          <a:xfrm>
            <a:off x="5353622" y="4626000"/>
            <a:ext cx="2232000" cy="2232000"/>
          </a:xfrm>
          <a:prstGeom prst="rect">
            <a:avLst/>
          </a:prstGeom>
        </p:spPr>
        <p:txBody>
          <a:bodyPr anchor="ctr"/>
          <a:lstStyle>
            <a:lvl1pPr marL="0" indent="0" algn="ctr">
              <a:buNone/>
              <a:defRPr/>
            </a:lvl1pPr>
          </a:lstStyle>
          <a:p>
            <a:r>
              <a:rPr lang="nb-NO"/>
              <a:t>Image</a:t>
            </a:r>
            <a:endParaRPr/>
          </a:p>
        </p:txBody>
      </p:sp>
      <p:sp>
        <p:nvSpPr>
          <p:cNvPr id="36" name="Plassholder for bilde 25">
            <a:extLst>
              <a:ext uri="{FF2B5EF4-FFF2-40B4-BE49-F238E27FC236}">
                <a16:creationId xmlns:a16="http://schemas.microsoft.com/office/drawing/2014/main" id="{177FFDC3-A1F4-9F43-A310-6478FF4BF078}"/>
              </a:ext>
            </a:extLst>
          </p:cNvPr>
          <p:cNvSpPr>
            <a:spLocks noGrp="1"/>
          </p:cNvSpPr>
          <p:nvPr>
            <p:ph type="pic" sz="quarter" idx="38" hasCustomPrompt="1"/>
          </p:nvPr>
        </p:nvSpPr>
        <p:spPr>
          <a:xfrm>
            <a:off x="5353622" y="2313000"/>
            <a:ext cx="2232000" cy="2232000"/>
          </a:xfrm>
          <a:prstGeom prst="rect">
            <a:avLst/>
          </a:prstGeom>
        </p:spPr>
        <p:txBody>
          <a:bodyPr anchor="ctr"/>
          <a:lstStyle>
            <a:lvl1pPr marL="0" indent="0" algn="ctr">
              <a:buNone/>
              <a:defRPr/>
            </a:lvl1pPr>
          </a:lstStyle>
          <a:p>
            <a:r>
              <a:rPr lang="nb-NO"/>
              <a:t>Image</a:t>
            </a:r>
            <a:endParaRPr/>
          </a:p>
        </p:txBody>
      </p:sp>
      <p:sp>
        <p:nvSpPr>
          <p:cNvPr id="37" name="Plassholder for bilde 25">
            <a:extLst>
              <a:ext uri="{FF2B5EF4-FFF2-40B4-BE49-F238E27FC236}">
                <a16:creationId xmlns:a16="http://schemas.microsoft.com/office/drawing/2014/main" id="{68BD26D3-0E21-AD45-99AD-F566E35D4F01}"/>
              </a:ext>
            </a:extLst>
          </p:cNvPr>
          <p:cNvSpPr>
            <a:spLocks noGrp="1"/>
          </p:cNvSpPr>
          <p:nvPr>
            <p:ph type="pic" sz="quarter" idx="39" hasCustomPrompt="1"/>
          </p:nvPr>
        </p:nvSpPr>
        <p:spPr>
          <a:xfrm rot="21269331">
            <a:off x="1222827" y="678554"/>
            <a:ext cx="982778" cy="982778"/>
          </a:xfrm>
          <a:prstGeom prst="rect">
            <a:avLst/>
          </a:prstGeom>
          <a:ln w="63500">
            <a:solidFill>
              <a:schemeClr val="bg1"/>
            </a:solidFill>
          </a:ln>
        </p:spPr>
        <p:txBody>
          <a:bodyPr anchor="ctr"/>
          <a:lstStyle>
            <a:lvl1pPr marL="0" indent="0" algn="ctr">
              <a:buNone/>
              <a:defRPr sz="1200"/>
            </a:lvl1pPr>
          </a:lstStyle>
          <a:p>
            <a:r>
              <a:rPr lang="nb-NO"/>
              <a:t>Image</a:t>
            </a:r>
            <a:endParaRPr/>
          </a:p>
        </p:txBody>
      </p:sp>
    </p:spTree>
    <p:extLst>
      <p:ext uri="{BB962C8B-B14F-4D97-AF65-F5344CB8AC3E}">
        <p14:creationId xmlns:p14="http://schemas.microsoft.com/office/powerpoint/2010/main" val="482432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1706">
          <p15:clr>
            <a:srgbClr val="FBAE40"/>
          </p15:clr>
        </p15:guide>
        <p15:guide id="7" orient="horz" pos="119">
          <p15:clr>
            <a:srgbClr val="FBAE40"/>
          </p15:clr>
        </p15:guide>
        <p15:guide id="9" pos="2389">
          <p15:clr>
            <a:srgbClr val="FBAE40"/>
          </p15:clr>
        </p15:guide>
        <p15:guide id="11" pos="257">
          <p15:clr>
            <a:srgbClr val="FBAE40"/>
          </p15:clr>
        </p15:guide>
        <p15:guide id="12" pos="2819">
          <p15:clr>
            <a:srgbClr val="FBAE40"/>
          </p15:clr>
        </p15:guide>
        <p15:guide id="13" orient="horz" pos="2115">
          <p15:clr>
            <a:srgbClr val="FBAE40"/>
          </p15:clr>
        </p15:guide>
        <p15:guide id="14" orient="horz" pos="2704">
          <p15:clr>
            <a:srgbClr val="FBAE40"/>
          </p15:clr>
        </p15:guide>
        <p15:guide id="15" orient="horz" pos="327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talking in the stree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8"/>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cxnSp>
        <p:nvCxnSpPr>
          <p:cNvPr id="4" name="Rett linje 3">
            <a:extLst>
              <a:ext uri="{FF2B5EF4-FFF2-40B4-BE49-F238E27FC236}">
                <a16:creationId xmlns:a16="http://schemas.microsoft.com/office/drawing/2014/main" id="{CECB6990-08C9-7144-BA0E-A4CC4244ECC0}"/>
              </a:ext>
            </a:extLst>
          </p:cNvPr>
          <p:cNvCxnSpPr>
            <a:cxnSpLocks/>
          </p:cNvCxnSpPr>
          <p:nvPr userDrawn="1"/>
        </p:nvCxnSpPr>
        <p:spPr>
          <a:xfrm>
            <a:off x="2743200" y="4249812"/>
            <a:ext cx="37894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Rett linje 10">
            <a:extLst>
              <a:ext uri="{FF2B5EF4-FFF2-40B4-BE49-F238E27FC236}">
                <a16:creationId xmlns:a16="http://schemas.microsoft.com/office/drawing/2014/main" id="{0A4D05EC-D080-A442-8A2D-7B2BF4DC2115}"/>
              </a:ext>
            </a:extLst>
          </p:cNvPr>
          <p:cNvCxnSpPr>
            <a:cxnSpLocks/>
          </p:cNvCxnSpPr>
          <p:nvPr userDrawn="1"/>
        </p:nvCxnSpPr>
        <p:spPr>
          <a:xfrm>
            <a:off x="4983210" y="3714158"/>
            <a:ext cx="325390"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Rett linje 14">
            <a:extLst>
              <a:ext uri="{FF2B5EF4-FFF2-40B4-BE49-F238E27FC236}">
                <a16:creationId xmlns:a16="http://schemas.microsoft.com/office/drawing/2014/main" id="{F7D24EF4-1E16-ED45-9912-8350E1C0D153}"/>
              </a:ext>
            </a:extLst>
          </p:cNvPr>
          <p:cNvCxnSpPr>
            <a:cxnSpLocks/>
          </p:cNvCxnSpPr>
          <p:nvPr userDrawn="1"/>
        </p:nvCxnSpPr>
        <p:spPr>
          <a:xfrm>
            <a:off x="3702050" y="5840543"/>
            <a:ext cx="961931"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22F7B356-29B2-374B-BAC3-BC60F85BD239}"/>
              </a:ext>
            </a:extLst>
          </p:cNvPr>
          <p:cNvSpPr/>
          <p:nvPr userDrawn="1"/>
        </p:nvSpPr>
        <p:spPr>
          <a:xfrm>
            <a:off x="3149356" y="4222415"/>
            <a:ext cx="57600" cy="576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Ellipse 15">
            <a:extLst>
              <a:ext uri="{FF2B5EF4-FFF2-40B4-BE49-F238E27FC236}">
                <a16:creationId xmlns:a16="http://schemas.microsoft.com/office/drawing/2014/main" id="{DBF312D2-CFF9-CF4D-A646-E128CD36571D}"/>
              </a:ext>
            </a:extLst>
          </p:cNvPr>
          <p:cNvSpPr/>
          <p:nvPr userDrawn="1"/>
        </p:nvSpPr>
        <p:spPr>
          <a:xfrm>
            <a:off x="3066909" y="4138565"/>
            <a:ext cx="222494" cy="22249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Ellipse 16">
            <a:extLst>
              <a:ext uri="{FF2B5EF4-FFF2-40B4-BE49-F238E27FC236}">
                <a16:creationId xmlns:a16="http://schemas.microsoft.com/office/drawing/2014/main" id="{9001F1C7-F7C5-7B4B-8DDA-4D8C827C9E97}"/>
              </a:ext>
            </a:extLst>
          </p:cNvPr>
          <p:cNvSpPr/>
          <p:nvPr userDrawn="1"/>
        </p:nvSpPr>
        <p:spPr>
          <a:xfrm>
            <a:off x="4663981" y="5801551"/>
            <a:ext cx="77984" cy="7798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Ellipse 17">
            <a:extLst>
              <a:ext uri="{FF2B5EF4-FFF2-40B4-BE49-F238E27FC236}">
                <a16:creationId xmlns:a16="http://schemas.microsoft.com/office/drawing/2014/main" id="{23D7176E-2683-984F-ADB2-18A4B477F496}"/>
              </a:ext>
            </a:extLst>
          </p:cNvPr>
          <p:cNvSpPr/>
          <p:nvPr userDrawn="1"/>
        </p:nvSpPr>
        <p:spPr>
          <a:xfrm>
            <a:off x="5378027" y="3675846"/>
            <a:ext cx="76624" cy="76624"/>
          </a:xfrm>
          <a:prstGeom prst="ellipse">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0" name="Ellipse 19">
            <a:extLst>
              <a:ext uri="{FF2B5EF4-FFF2-40B4-BE49-F238E27FC236}">
                <a16:creationId xmlns:a16="http://schemas.microsoft.com/office/drawing/2014/main" id="{1E10E468-3202-1741-A720-66DA13AF679D}"/>
              </a:ext>
            </a:extLst>
          </p:cNvPr>
          <p:cNvSpPr/>
          <p:nvPr userDrawn="1"/>
        </p:nvSpPr>
        <p:spPr>
          <a:xfrm>
            <a:off x="3949276" y="4696608"/>
            <a:ext cx="151617" cy="151617"/>
          </a:xfrm>
          <a:prstGeom prst="ellipse">
            <a:avLst/>
          </a:prstGeom>
          <a:solidFill>
            <a:srgbClr val="DA404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22059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7" dur="1000"/>
                                        <p:tgtEl>
                                          <p:spTgt spid="12">
                                            <p:txEl>
                                              <p:pRg st="0" end="0"/>
                                            </p:txEl>
                                          </p:spTgt>
                                        </p:tgtEl>
                                      </p:cBhvr>
                                    </p:animEffect>
                                  </p:childTnLst>
                                </p:cTn>
                              </p:par>
                            </p:childTnLst>
                          </p:cTn>
                        </p:par>
                        <p:par>
                          <p:cTn id="8" fill="hold">
                            <p:stCondLst>
                              <p:cond delay="1000"/>
                            </p:stCondLst>
                            <p:childTnLst>
                              <p:par>
                                <p:cTn id="9" presetID="12" presetClass="entr" presetSubtype="8" repeatCount="indefinite"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par>
                                <p:cTn id="13" presetID="12" presetClass="entr" presetSubtype="2" repeatCount="indefinite"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p:tgtEl>
                                          <p:spTgt spid="11"/>
                                        </p:tgtEl>
                                        <p:attrNameLst>
                                          <p:attrName>ppt_x</p:attrName>
                                        </p:attrNameLst>
                                      </p:cBhvr>
                                      <p:tavLst>
                                        <p:tav tm="0">
                                          <p:val>
                                            <p:strVal val="#ppt_x+#ppt_w*1.125000"/>
                                          </p:val>
                                        </p:tav>
                                        <p:tav tm="100000">
                                          <p:val>
                                            <p:strVal val="#ppt_x"/>
                                          </p:val>
                                        </p:tav>
                                      </p:tavLst>
                                    </p:anim>
                                    <p:animEffect transition="in" filter="wipe(left)">
                                      <p:cBhvr>
                                        <p:cTn id="16" dur="1000"/>
                                        <p:tgtEl>
                                          <p:spTgt spid="11"/>
                                        </p:tgtEl>
                                      </p:cBhvr>
                                    </p:animEffect>
                                  </p:childTnLst>
                                </p:cTn>
                              </p:par>
                              <p:par>
                                <p:cTn id="17" presetID="12" presetClass="entr" presetSubtype="8" repeatCount="indefinite"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p:tgtEl>
                                          <p:spTgt spid="15"/>
                                        </p:tgtEl>
                                        <p:attrNameLst>
                                          <p:attrName>ppt_x</p:attrName>
                                        </p:attrNameLst>
                                      </p:cBhvr>
                                      <p:tavLst>
                                        <p:tav tm="0">
                                          <p:val>
                                            <p:strVal val="#ppt_x-#ppt_w*1.125000"/>
                                          </p:val>
                                        </p:tav>
                                        <p:tav tm="100000">
                                          <p:val>
                                            <p:strVal val="#ppt_x"/>
                                          </p:val>
                                        </p:tav>
                                      </p:tavLst>
                                    </p:anim>
                                    <p:animEffect transition="in" filter="wipe(right)">
                                      <p:cBhvr>
                                        <p:cTn id="20" dur="2000"/>
                                        <p:tgtEl>
                                          <p:spTgt spid="15"/>
                                        </p:tgtEl>
                                      </p:cBhvr>
                                    </p:animEffect>
                                  </p:childTnLst>
                                </p:cTn>
                              </p:par>
                              <p:par>
                                <p:cTn id="21" presetID="26" presetClass="emph" presetSubtype="0" repeatCount="indefinite"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repeatCount="indefinite" fill="hold" grpId="0" nodeType="withEffect">
                                  <p:stCondLst>
                                    <p:cond delay="0"/>
                                  </p:stCondLst>
                                  <p:childTnLst>
                                    <p:animEffect transition="out" filter="fade">
                                      <p:cBhvr>
                                        <p:cTn id="25" dur="500" tmFilter="0, 0; .2, .5; .8, .5; 1, 0"/>
                                        <p:tgtEl>
                                          <p:spTgt spid="16"/>
                                        </p:tgtEl>
                                      </p:cBhvr>
                                    </p:animEffect>
                                    <p:animScale>
                                      <p:cBhvr>
                                        <p:cTn id="26" dur="250" autoRev="1" fill="hold"/>
                                        <p:tgtEl>
                                          <p:spTgt spid="16"/>
                                        </p:tgtEl>
                                      </p:cBhvr>
                                      <p:by x="105000" y="105000"/>
                                    </p:animScale>
                                  </p:childTnLst>
                                </p:cTn>
                              </p:par>
                              <p:par>
                                <p:cTn id="27" presetID="26" presetClass="emph" presetSubtype="0" repeatCount="indefinite" fill="hold" grpId="0" nodeType="withEffect">
                                  <p:stCondLst>
                                    <p:cond delay="0"/>
                                  </p:stCondLst>
                                  <p:childTnLst>
                                    <p:animEffect transition="out" filter="fade">
                                      <p:cBhvr>
                                        <p:cTn id="28" dur="500" tmFilter="0, 0; .2, .5; .8, .5; 1, 0"/>
                                        <p:tgtEl>
                                          <p:spTgt spid="17"/>
                                        </p:tgtEl>
                                      </p:cBhvr>
                                    </p:animEffect>
                                    <p:animScale>
                                      <p:cBhvr>
                                        <p:cTn id="29" dur="250" autoRev="1" fill="hold"/>
                                        <p:tgtEl>
                                          <p:spTgt spid="17"/>
                                        </p:tgtEl>
                                      </p:cBhvr>
                                      <p:by x="105000" y="105000"/>
                                    </p:animScale>
                                  </p:childTnLst>
                                </p:cTn>
                              </p:par>
                              <p:par>
                                <p:cTn id="30" presetID="26" presetClass="emph" presetSubtype="0" repeatCount="indefinite" fill="hold" grpId="0"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4" presetClass="entr" presetSubtype="1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randombar(horizontal)">
                      <p:cBhvr>
                        <p:cTn dur="1000"/>
                        <p:tgtEl>
                          <p:spTgt spid="12"/>
                        </p:tgtEl>
                      </p:cBhvr>
                    </p:animEffect>
                  </p:childTnLst>
                </p:cTn>
              </p:par>
            </p:tnLst>
          </p:tmpl>
        </p:tmplLst>
      </p:bldP>
      <p:bldP spid="8" grpId="0" animBg="1"/>
      <p:bldP spid="16" grpId="0" animBg="1"/>
      <p:bldP spid="17" grpId="0" animBg="1"/>
      <p:bldP spid="18" grpId="0" animBg="1"/>
      <p:bldP spid="20" grpId="0"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85232"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85232"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25" name="Rett linje 24">
            <a:extLst>
              <a:ext uri="{FF2B5EF4-FFF2-40B4-BE49-F238E27FC236}">
                <a16:creationId xmlns:a16="http://schemas.microsoft.com/office/drawing/2014/main" id="{DCA78480-59D9-5241-A5A5-C0832C3D6BF0}"/>
              </a:ext>
            </a:extLst>
          </p:cNvPr>
          <p:cNvCxnSpPr>
            <a:cxnSpLocks/>
          </p:cNvCxnSpPr>
          <p:nvPr userDrawn="1"/>
        </p:nvCxnSpPr>
        <p:spPr>
          <a:xfrm>
            <a:off x="1025897" y="1046013"/>
            <a:ext cx="4699892"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13491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5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3a_Cases Images">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14" name="Plassholder for tekst 3">
            <a:extLst>
              <a:ext uri="{FF2B5EF4-FFF2-40B4-BE49-F238E27FC236}">
                <a16:creationId xmlns:a16="http://schemas.microsoft.com/office/drawing/2014/main" id="{26B6DE0C-18AC-764B-A4EE-F9AF7104E44A}"/>
              </a:ext>
            </a:extLst>
          </p:cNvPr>
          <p:cNvSpPr>
            <a:spLocks noGrp="1"/>
          </p:cNvSpPr>
          <p:nvPr>
            <p:ph type="body" sz="quarter" idx="20" hasCustomPrompt="1"/>
          </p:nvPr>
        </p:nvSpPr>
        <p:spPr>
          <a:xfrm>
            <a:off x="946974" y="250788"/>
            <a:ext cx="4765568" cy="739237"/>
          </a:xfrm>
          <a:prstGeom prst="rect">
            <a:avLst/>
          </a:prstGeom>
        </p:spPr>
        <p:txBody>
          <a:bodyPr lIns="90000" bIns="0" anchor="b"/>
          <a:lstStyle>
            <a:lvl1pPr marL="0" indent="0">
              <a:buNone/>
              <a:defRPr sz="36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7" name="Plassholder for tekst 3">
            <a:extLst>
              <a:ext uri="{FF2B5EF4-FFF2-40B4-BE49-F238E27FC236}">
                <a16:creationId xmlns:a16="http://schemas.microsoft.com/office/drawing/2014/main" id="{BEDFC8D1-BA9B-2D4C-8DF6-C232CC847A15}"/>
              </a:ext>
            </a:extLst>
          </p:cNvPr>
          <p:cNvSpPr>
            <a:spLocks noGrp="1"/>
          </p:cNvSpPr>
          <p:nvPr>
            <p:ph type="body" sz="quarter" idx="25" hasCustomPrompt="1"/>
          </p:nvPr>
        </p:nvSpPr>
        <p:spPr>
          <a:xfrm>
            <a:off x="946974" y="1256903"/>
            <a:ext cx="4765568" cy="1926564"/>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sp>
        <p:nvSpPr>
          <p:cNvPr id="23" name="Plassholder for bilde 25">
            <a:extLst>
              <a:ext uri="{FF2B5EF4-FFF2-40B4-BE49-F238E27FC236}">
                <a16:creationId xmlns:a16="http://schemas.microsoft.com/office/drawing/2014/main" id="{E4577300-2A37-2848-96AD-D486EF8C2CC0}"/>
              </a:ext>
            </a:extLst>
          </p:cNvPr>
          <p:cNvSpPr>
            <a:spLocks noGrp="1"/>
          </p:cNvSpPr>
          <p:nvPr>
            <p:ph type="pic" sz="quarter" idx="27" hasCustomPrompt="1"/>
          </p:nvPr>
        </p:nvSpPr>
        <p:spPr>
          <a:xfrm>
            <a:off x="-9602" y="3434575"/>
            <a:ext cx="3044902" cy="3429000"/>
          </a:xfrm>
          <a:prstGeom prst="rect">
            <a:avLst/>
          </a:prstGeom>
        </p:spPr>
        <p:txBody>
          <a:bodyPr anchor="ctr"/>
          <a:lstStyle>
            <a:lvl1pPr marL="0" indent="0" algn="ctr">
              <a:buNone/>
              <a:defRPr/>
            </a:lvl1pPr>
          </a:lstStyle>
          <a:p>
            <a:r>
              <a:rPr lang="nb-NO"/>
              <a:t>Image</a:t>
            </a:r>
            <a:endParaRPr/>
          </a:p>
        </p:txBody>
      </p:sp>
      <p:sp>
        <p:nvSpPr>
          <p:cNvPr id="24" name="Plassholder for bilde 25">
            <a:extLst>
              <a:ext uri="{FF2B5EF4-FFF2-40B4-BE49-F238E27FC236}">
                <a16:creationId xmlns:a16="http://schemas.microsoft.com/office/drawing/2014/main" id="{F6D095BA-2739-AA4C-8677-FEE170B3D757}"/>
              </a:ext>
            </a:extLst>
          </p:cNvPr>
          <p:cNvSpPr>
            <a:spLocks noGrp="1"/>
          </p:cNvSpPr>
          <p:nvPr>
            <p:ph type="pic" sz="quarter" idx="28" hasCustomPrompt="1"/>
          </p:nvPr>
        </p:nvSpPr>
        <p:spPr>
          <a:xfrm>
            <a:off x="3040566" y="3440151"/>
            <a:ext cx="3050168" cy="3429000"/>
          </a:xfrm>
          <a:prstGeom prst="rect">
            <a:avLst/>
          </a:prstGeom>
        </p:spPr>
        <p:txBody>
          <a:bodyPr anchor="ctr"/>
          <a:lstStyle>
            <a:lvl1pPr marL="0" indent="0" algn="ctr">
              <a:buNone/>
              <a:defRPr/>
            </a:lvl1pPr>
          </a:lstStyle>
          <a:p>
            <a:r>
              <a:rPr lang="nb-NO"/>
              <a:t>Image</a:t>
            </a:r>
            <a:endParaRPr/>
          </a:p>
        </p:txBody>
      </p:sp>
      <p:cxnSp>
        <p:nvCxnSpPr>
          <p:cNvPr id="12" name="Rett linje 11">
            <a:extLst>
              <a:ext uri="{FF2B5EF4-FFF2-40B4-BE49-F238E27FC236}">
                <a16:creationId xmlns:a16="http://schemas.microsoft.com/office/drawing/2014/main" id="{EDC6BF55-3487-E749-A376-360B67DAF804}"/>
              </a:ext>
            </a:extLst>
          </p:cNvPr>
          <p:cNvCxnSpPr>
            <a:cxnSpLocks/>
          </p:cNvCxnSpPr>
          <p:nvPr userDrawn="1"/>
        </p:nvCxnSpPr>
        <p:spPr>
          <a:xfrm>
            <a:off x="1025897" y="1046013"/>
            <a:ext cx="4680578"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36510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userDrawn="1">
          <p15:clr>
            <a:srgbClr val="FBAE40"/>
          </p15:clr>
        </p15:guide>
        <p15:guide id="11" pos="257">
          <p15:clr>
            <a:srgbClr val="FBAE40"/>
          </p15:clr>
        </p15:guide>
        <p15:guide id="12" pos="1912" userDrawn="1">
          <p15:clr>
            <a:srgbClr val="FBAE40"/>
          </p15:clr>
        </p15:guide>
        <p15:guide id="13" orient="horz" pos="5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3b_Cases images, more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6096000" y="0"/>
            <a:ext cx="6100764" cy="342900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3434575"/>
            <a:ext cx="6100764" cy="3429000"/>
          </a:xfrm>
          <a:prstGeom prst="rect">
            <a:avLst/>
          </a:prstGeom>
        </p:spPr>
        <p:txBody>
          <a:bodyPr anchor="ctr"/>
          <a:lstStyle>
            <a:lvl1pPr marL="0" indent="0" algn="ctr">
              <a:buNone/>
              <a:defRPr/>
            </a:lvl1pPr>
          </a:lstStyle>
          <a:p>
            <a:r>
              <a:rPr lang="nb-NO"/>
              <a:t>Image</a:t>
            </a:r>
            <a:endParaRPr/>
          </a:p>
        </p:txBody>
      </p:sp>
      <p:cxnSp>
        <p:nvCxnSpPr>
          <p:cNvPr id="13" name="Rett linje 12">
            <a:extLst>
              <a:ext uri="{FF2B5EF4-FFF2-40B4-BE49-F238E27FC236}">
                <a16:creationId xmlns:a16="http://schemas.microsoft.com/office/drawing/2014/main" id="{F1836B6F-89B9-6D42-86C5-2159DB1464B5}"/>
              </a:ext>
            </a:extLst>
          </p:cNvPr>
          <p:cNvCxnSpPr>
            <a:cxnSpLocks/>
          </p:cNvCxnSpPr>
          <p:nvPr userDrawn="1"/>
        </p:nvCxnSpPr>
        <p:spPr>
          <a:xfrm>
            <a:off x="1200150" y="6225018"/>
            <a:ext cx="259238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Plassholder for tekst 3">
            <a:extLst>
              <a:ext uri="{FF2B5EF4-FFF2-40B4-BE49-F238E27FC236}">
                <a16:creationId xmlns:a16="http://schemas.microsoft.com/office/drawing/2014/main" id="{3E121DA6-AF65-2144-A3CD-8A7434F1B102}"/>
              </a:ext>
            </a:extLst>
          </p:cNvPr>
          <p:cNvSpPr>
            <a:spLocks noGrp="1"/>
          </p:cNvSpPr>
          <p:nvPr>
            <p:ph type="body" sz="quarter" idx="20" hasCustomPrompt="1"/>
          </p:nvPr>
        </p:nvSpPr>
        <p:spPr>
          <a:xfrm>
            <a:off x="1094454" y="1113780"/>
            <a:ext cx="3366451" cy="435894"/>
          </a:xfrm>
          <a:prstGeom prst="rect">
            <a:avLst/>
          </a:prstGeom>
        </p:spPr>
        <p:txBody>
          <a:bodyPr/>
          <a:lstStyle>
            <a:lvl1pPr marL="0" indent="0">
              <a:buNone/>
              <a:defRPr sz="2400" b="1"/>
            </a:lvl1pPr>
            <a:lvl2pPr marL="457200" indent="0">
              <a:buNone/>
              <a:defRPr/>
            </a:lvl2pPr>
            <a:lvl3pPr marL="914400" indent="0">
              <a:buNone/>
              <a:defRPr/>
            </a:lvl3pPr>
            <a:lvl4pPr marL="1371600" indent="0">
              <a:buNone/>
              <a:defRPr/>
            </a:lvl4pPr>
            <a:lvl5pPr marL="1828800" indent="0">
              <a:buNone/>
              <a:defRPr/>
            </a:lvl5pPr>
          </a:lstStyle>
          <a:p>
            <a:pPr lvl="0"/>
            <a:r>
              <a:rPr lang="nb-NO"/>
              <a:t>Heading</a:t>
            </a:r>
          </a:p>
        </p:txBody>
      </p:sp>
      <p:sp>
        <p:nvSpPr>
          <p:cNvPr id="16" name="Plassholder for tekst 3">
            <a:extLst>
              <a:ext uri="{FF2B5EF4-FFF2-40B4-BE49-F238E27FC236}">
                <a16:creationId xmlns:a16="http://schemas.microsoft.com/office/drawing/2014/main" id="{074D6D76-7577-6E43-A5B0-FA5FB2665998}"/>
              </a:ext>
            </a:extLst>
          </p:cNvPr>
          <p:cNvSpPr>
            <a:spLocks noGrp="1"/>
          </p:cNvSpPr>
          <p:nvPr>
            <p:ph type="body" sz="quarter" idx="25" hasCustomPrompt="1"/>
          </p:nvPr>
        </p:nvSpPr>
        <p:spPr>
          <a:xfrm>
            <a:off x="1094454" y="1660122"/>
            <a:ext cx="4425400" cy="4307541"/>
          </a:xfrm>
          <a:prstGeom prst="rect">
            <a:avLst/>
          </a:prstGeom>
        </p:spPr>
        <p:txBody>
          <a:bodyPr/>
          <a:lstStyle>
            <a:lvl1pPr marL="0" indent="0">
              <a:lnSpc>
                <a:spcPct val="100000"/>
              </a:lnSpc>
              <a:spcBef>
                <a:spcPts val="0"/>
              </a:spcBef>
              <a:buNone/>
              <a:defRPr sz="16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nb-NO"/>
              <a:t>Short text or quote about the project.</a:t>
            </a:r>
          </a:p>
        </p:txBody>
      </p:sp>
    </p:spTree>
    <p:extLst>
      <p:ext uri="{BB962C8B-B14F-4D97-AF65-F5344CB8AC3E}">
        <p14:creationId xmlns:p14="http://schemas.microsoft.com/office/powerpoint/2010/main" val="1717033010"/>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3929" userDrawn="1">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orient="horz" pos="34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4_Cases Images more, no text">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Plassholder for bilde 25">
            <a:extLst>
              <a:ext uri="{FF2B5EF4-FFF2-40B4-BE49-F238E27FC236}">
                <a16:creationId xmlns:a16="http://schemas.microsoft.com/office/drawing/2014/main" id="{97FC87BE-C44B-8547-8460-E6B959C1847A}"/>
              </a:ext>
            </a:extLst>
          </p:cNvPr>
          <p:cNvSpPr>
            <a:spLocks noGrp="1"/>
          </p:cNvSpPr>
          <p:nvPr>
            <p:ph type="pic" sz="quarter" idx="28" hasCustomPrompt="1"/>
          </p:nvPr>
        </p:nvSpPr>
        <p:spPr>
          <a:xfrm>
            <a:off x="0" y="3158346"/>
            <a:ext cx="6096001" cy="3705230"/>
          </a:xfrm>
          <a:prstGeom prst="rect">
            <a:avLst/>
          </a:prstGeom>
        </p:spPr>
        <p:txBody>
          <a:bodyPr anchor="ctr"/>
          <a:lstStyle>
            <a:lvl1pPr marL="0" indent="0" algn="ctr">
              <a:buNone/>
              <a:defRPr/>
            </a:lvl1pPr>
          </a:lstStyle>
          <a:p>
            <a:r>
              <a:rPr lang="nb-NO"/>
              <a:t>Image</a:t>
            </a:r>
            <a:endParaRPr/>
          </a:p>
        </p:txBody>
      </p:sp>
      <p:sp>
        <p:nvSpPr>
          <p:cNvPr id="13" name="Plassholder for bilde 25">
            <a:extLst>
              <a:ext uri="{FF2B5EF4-FFF2-40B4-BE49-F238E27FC236}">
                <a16:creationId xmlns:a16="http://schemas.microsoft.com/office/drawing/2014/main" id="{93D39770-71D1-B74B-8E7E-8A046B2E7152}"/>
              </a:ext>
            </a:extLst>
          </p:cNvPr>
          <p:cNvSpPr>
            <a:spLocks noGrp="1"/>
          </p:cNvSpPr>
          <p:nvPr>
            <p:ph type="pic" sz="quarter" idx="29" hasCustomPrompt="1"/>
          </p:nvPr>
        </p:nvSpPr>
        <p:spPr>
          <a:xfrm>
            <a:off x="1524000" y="1062023"/>
            <a:ext cx="1512000" cy="1840020"/>
          </a:xfrm>
          <a:prstGeom prst="rect">
            <a:avLst/>
          </a:prstGeom>
        </p:spPr>
        <p:txBody>
          <a:bodyPr anchor="ctr"/>
          <a:lstStyle>
            <a:lvl1pPr marL="0" indent="0" algn="ctr">
              <a:buNone/>
              <a:defRPr/>
            </a:lvl1pPr>
          </a:lstStyle>
          <a:p>
            <a:r>
              <a:rPr lang="nb-NO"/>
              <a:t>Image</a:t>
            </a:r>
            <a:endParaRPr/>
          </a:p>
        </p:txBody>
      </p:sp>
      <p:sp>
        <p:nvSpPr>
          <p:cNvPr id="22" name="Plassholder for bilde 25">
            <a:extLst>
              <a:ext uri="{FF2B5EF4-FFF2-40B4-BE49-F238E27FC236}">
                <a16:creationId xmlns:a16="http://schemas.microsoft.com/office/drawing/2014/main" id="{E7320D2E-F9A0-AF46-8A6E-EA1D5CB39EC0}"/>
              </a:ext>
            </a:extLst>
          </p:cNvPr>
          <p:cNvSpPr>
            <a:spLocks noGrp="1"/>
          </p:cNvSpPr>
          <p:nvPr>
            <p:ph type="pic" sz="quarter" idx="26" hasCustomPrompt="1"/>
          </p:nvPr>
        </p:nvSpPr>
        <p:spPr>
          <a:xfrm>
            <a:off x="6096000" y="0"/>
            <a:ext cx="6100764" cy="6863575"/>
          </a:xfrm>
          <a:prstGeom prst="rect">
            <a:avLst/>
          </a:prstGeom>
        </p:spPr>
        <p:txBody>
          <a:bodyPr anchor="ctr"/>
          <a:lstStyle>
            <a:lvl1pPr marL="0" indent="0" algn="ctr">
              <a:buNone/>
              <a:defRPr/>
            </a:lvl1pPr>
          </a:lstStyle>
          <a:p>
            <a:r>
              <a:rPr lang="nb-NO"/>
              <a:t>Image</a:t>
            </a:r>
            <a:endParaRPr/>
          </a:p>
        </p:txBody>
      </p:sp>
      <p:sp>
        <p:nvSpPr>
          <p:cNvPr id="15" name="Plassholder for bilde 25">
            <a:extLst>
              <a:ext uri="{FF2B5EF4-FFF2-40B4-BE49-F238E27FC236}">
                <a16:creationId xmlns:a16="http://schemas.microsoft.com/office/drawing/2014/main" id="{20E7C895-5C1F-6445-AA44-2AB0BB02C63A}"/>
              </a:ext>
            </a:extLst>
          </p:cNvPr>
          <p:cNvSpPr>
            <a:spLocks noGrp="1"/>
          </p:cNvSpPr>
          <p:nvPr>
            <p:ph type="pic" sz="quarter" idx="30" hasCustomPrompt="1"/>
          </p:nvPr>
        </p:nvSpPr>
        <p:spPr>
          <a:xfrm>
            <a:off x="3053125" y="1062023"/>
            <a:ext cx="1512000" cy="184002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304749352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guide id="13" pos="9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5_Cases only images">
    <p:spTree>
      <p:nvGrpSpPr>
        <p:cNvPr id="1" name=""/>
        <p:cNvGrpSpPr/>
        <p:nvPr/>
      </p:nvGrpSpPr>
      <p:grpSpPr>
        <a:xfrm>
          <a:off x="0" y="0"/>
          <a:ext cx="0" cy="0"/>
          <a:chOff x="0" y="0"/>
          <a:chExt cx="0" cy="0"/>
        </a:xfrm>
      </p:grpSpPr>
      <p:sp>
        <p:nvSpPr>
          <p:cNvPr id="12" name="Plassholder for bilde 4">
            <a:extLst>
              <a:ext uri="{FF2B5EF4-FFF2-40B4-BE49-F238E27FC236}">
                <a16:creationId xmlns:a16="http://schemas.microsoft.com/office/drawing/2014/main" id="{DD8E1881-BE65-A041-BF1A-4982851EF64D}"/>
              </a:ext>
            </a:extLst>
          </p:cNvPr>
          <p:cNvSpPr>
            <a:spLocks noGrp="1"/>
          </p:cNvSpPr>
          <p:nvPr>
            <p:ph type="pic" sz="quarter" idx="15" hasCustomPrompt="1"/>
          </p:nvPr>
        </p:nvSpPr>
        <p:spPr>
          <a:xfrm>
            <a:off x="-9061" y="1404"/>
            <a:ext cx="5921723" cy="689792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897147 w 6096000"/>
              <a:gd name="connsiteY0" fmla="*/ 0 h 6866626"/>
              <a:gd name="connsiteX1" fmla="*/ 6096000 w 6096000"/>
              <a:gd name="connsiteY1" fmla="*/ 8626 h 6866626"/>
              <a:gd name="connsiteX2" fmla="*/ 6096000 w 6096000"/>
              <a:gd name="connsiteY2" fmla="*/ 6866626 h 6866626"/>
              <a:gd name="connsiteX3" fmla="*/ 0 w 6096000"/>
              <a:gd name="connsiteY3" fmla="*/ 6866626 h 6866626"/>
              <a:gd name="connsiteX4" fmla="*/ 897147 w 6096000"/>
              <a:gd name="connsiteY4" fmla="*/ 0 h 6866626"/>
              <a:gd name="connsiteX0" fmla="*/ 1354347 w 6553200"/>
              <a:gd name="connsiteY0" fmla="*/ 0 h 6866626"/>
              <a:gd name="connsiteX1" fmla="*/ 6553200 w 6553200"/>
              <a:gd name="connsiteY1" fmla="*/ 8626 h 6866626"/>
              <a:gd name="connsiteX2" fmla="*/ 6553200 w 6553200"/>
              <a:gd name="connsiteY2" fmla="*/ 6866626 h 6866626"/>
              <a:gd name="connsiteX3" fmla="*/ 0 w 6553200"/>
              <a:gd name="connsiteY3" fmla="*/ 6866626 h 6866626"/>
              <a:gd name="connsiteX4" fmla="*/ 1354347 w 6553200"/>
              <a:gd name="connsiteY4" fmla="*/ 0 h 6866626"/>
              <a:gd name="connsiteX0" fmla="*/ 1371600 w 6553200"/>
              <a:gd name="connsiteY0" fmla="*/ 1 h 6858000"/>
              <a:gd name="connsiteX1" fmla="*/ 6553200 w 6553200"/>
              <a:gd name="connsiteY1" fmla="*/ 0 h 6858000"/>
              <a:gd name="connsiteX2" fmla="*/ 6553200 w 6553200"/>
              <a:gd name="connsiteY2" fmla="*/ 6858000 h 6858000"/>
              <a:gd name="connsiteX3" fmla="*/ 0 w 6553200"/>
              <a:gd name="connsiteY3" fmla="*/ 6858000 h 6858000"/>
              <a:gd name="connsiteX4" fmla="*/ 1371600 w 6553200"/>
              <a:gd name="connsiteY4" fmla="*/ 1 h 6858000"/>
              <a:gd name="connsiteX0" fmla="*/ 1301858 w 6553200"/>
              <a:gd name="connsiteY0" fmla="*/ 7750 h 6858000"/>
              <a:gd name="connsiteX1" fmla="*/ 6553200 w 6553200"/>
              <a:gd name="connsiteY1" fmla="*/ 0 h 6858000"/>
              <a:gd name="connsiteX2" fmla="*/ 6553200 w 6553200"/>
              <a:gd name="connsiteY2" fmla="*/ 6858000 h 6858000"/>
              <a:gd name="connsiteX3" fmla="*/ 0 w 6553200"/>
              <a:gd name="connsiteY3" fmla="*/ 6858000 h 6858000"/>
              <a:gd name="connsiteX4" fmla="*/ 1301858 w 6553200"/>
              <a:gd name="connsiteY4" fmla="*/ 7750 h 6858000"/>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8163 w 6049505"/>
              <a:gd name="connsiteY4"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947980 w 6049505"/>
              <a:gd name="connsiteY4" fmla="*/ 2828441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893736 w 6049505"/>
              <a:gd name="connsiteY4" fmla="*/ 1828800 h 6865749"/>
              <a:gd name="connsiteX5" fmla="*/ 798163 w 6049505"/>
              <a:gd name="connsiteY5" fmla="*/ 7750 h 6865749"/>
              <a:gd name="connsiteX0" fmla="*/ 798163 w 6049505"/>
              <a:gd name="connsiteY0" fmla="*/ 7750 h 6865749"/>
              <a:gd name="connsiteX1" fmla="*/ 6049505 w 6049505"/>
              <a:gd name="connsiteY1" fmla="*/ 0 h 6865749"/>
              <a:gd name="connsiteX2" fmla="*/ 6049505 w 6049505"/>
              <a:gd name="connsiteY2" fmla="*/ 6858000 h 6865749"/>
              <a:gd name="connsiteX3" fmla="*/ 0 w 6049505"/>
              <a:gd name="connsiteY3" fmla="*/ 6865749 h 6865749"/>
              <a:gd name="connsiteX4" fmla="*/ 792997 w 6049505"/>
              <a:gd name="connsiteY4" fmla="*/ 1007390 h 6865749"/>
              <a:gd name="connsiteX5" fmla="*/ 798163 w 6049505"/>
              <a:gd name="connsiteY5"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50997 w 6402339"/>
              <a:gd name="connsiteY0" fmla="*/ 7750 h 6865749"/>
              <a:gd name="connsiteX1" fmla="*/ 6402339 w 6402339"/>
              <a:gd name="connsiteY1" fmla="*/ 0 h 6865749"/>
              <a:gd name="connsiteX2" fmla="*/ 6402339 w 6402339"/>
              <a:gd name="connsiteY2" fmla="*/ 6858000 h 6865749"/>
              <a:gd name="connsiteX3" fmla="*/ 352834 w 6402339"/>
              <a:gd name="connsiteY3" fmla="*/ 6865749 h 6865749"/>
              <a:gd name="connsiteX4" fmla="*/ 696380 w 6402339"/>
              <a:gd name="connsiteY4" fmla="*/ 2045776 h 6865749"/>
              <a:gd name="connsiteX5" fmla="*/ 1145831 w 6402339"/>
              <a:gd name="connsiteY5" fmla="*/ 1007390 h 6865749"/>
              <a:gd name="connsiteX6" fmla="*/ 1150997 w 6402339"/>
              <a:gd name="connsiteY6" fmla="*/ 7750 h 6865749"/>
              <a:gd name="connsiteX0" fmla="*/ 1137981 w 6389323"/>
              <a:gd name="connsiteY0" fmla="*/ 7750 h 6865749"/>
              <a:gd name="connsiteX1" fmla="*/ 6389323 w 6389323"/>
              <a:gd name="connsiteY1" fmla="*/ 0 h 6865749"/>
              <a:gd name="connsiteX2" fmla="*/ 6389323 w 6389323"/>
              <a:gd name="connsiteY2" fmla="*/ 6858000 h 6865749"/>
              <a:gd name="connsiteX3" fmla="*/ 339818 w 6389323"/>
              <a:gd name="connsiteY3" fmla="*/ 6865749 h 6865749"/>
              <a:gd name="connsiteX4" fmla="*/ 683364 w 6389323"/>
              <a:gd name="connsiteY4" fmla="*/ 2045776 h 6865749"/>
              <a:gd name="connsiteX5" fmla="*/ 1132815 w 6389323"/>
              <a:gd name="connsiteY5" fmla="*/ 1007390 h 6865749"/>
              <a:gd name="connsiteX6" fmla="*/ 1137981 w 6389323"/>
              <a:gd name="connsiteY6" fmla="*/ 7750 h 6865749"/>
              <a:gd name="connsiteX0" fmla="*/ 1199914 w 6451256"/>
              <a:gd name="connsiteY0" fmla="*/ 7750 h 6865749"/>
              <a:gd name="connsiteX1" fmla="*/ 6451256 w 6451256"/>
              <a:gd name="connsiteY1" fmla="*/ 0 h 6865749"/>
              <a:gd name="connsiteX2" fmla="*/ 6451256 w 6451256"/>
              <a:gd name="connsiteY2" fmla="*/ 6858000 h 6865749"/>
              <a:gd name="connsiteX3" fmla="*/ 401751 w 6451256"/>
              <a:gd name="connsiteY3" fmla="*/ 6865749 h 6865749"/>
              <a:gd name="connsiteX4" fmla="*/ 458578 w 6451256"/>
              <a:gd name="connsiteY4" fmla="*/ 1232115 h 6865749"/>
              <a:gd name="connsiteX5" fmla="*/ 1194748 w 6451256"/>
              <a:gd name="connsiteY5" fmla="*/ 1007390 h 6865749"/>
              <a:gd name="connsiteX6" fmla="*/ 1199914 w 6451256"/>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15432 w 6471940"/>
              <a:gd name="connsiteY5" fmla="*/ 100739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20598 w 6471940"/>
              <a:gd name="connsiteY0" fmla="*/ 7750 h 6865749"/>
              <a:gd name="connsiteX1" fmla="*/ 6471940 w 6471940"/>
              <a:gd name="connsiteY1" fmla="*/ 0 h 6865749"/>
              <a:gd name="connsiteX2" fmla="*/ 6471940 w 6471940"/>
              <a:gd name="connsiteY2" fmla="*/ 6858000 h 6865749"/>
              <a:gd name="connsiteX3" fmla="*/ 422435 w 6471940"/>
              <a:gd name="connsiteY3" fmla="*/ 6865749 h 6865749"/>
              <a:gd name="connsiteX4" fmla="*/ 401771 w 6471940"/>
              <a:gd name="connsiteY4" fmla="*/ 1061634 h 6865749"/>
              <a:gd name="connsiteX5" fmla="*/ 1221782 w 6471940"/>
              <a:gd name="connsiteY5" fmla="*/ 1051840 h 6865749"/>
              <a:gd name="connsiteX6" fmla="*/ 1220598 w 6471940"/>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18253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094428 w 6468411"/>
              <a:gd name="connsiteY5" fmla="*/ 105819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1248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43653 w 6468411"/>
              <a:gd name="connsiteY5" fmla="*/ 98516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84928 w 6468411"/>
              <a:gd name="connsiteY5" fmla="*/ 11947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777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341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1428 w 6468411"/>
              <a:gd name="connsiteY5" fmla="*/ 1051840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55015 h 6865749"/>
              <a:gd name="connsiteX6" fmla="*/ 1217069 w 6468411"/>
              <a:gd name="connsiteY6" fmla="*/ 7750 h 6865749"/>
              <a:gd name="connsiteX0" fmla="*/ 1217069 w 6468411"/>
              <a:gd name="connsiteY0" fmla="*/ 7750 h 6865749"/>
              <a:gd name="connsiteX1" fmla="*/ 6468411 w 6468411"/>
              <a:gd name="connsiteY1" fmla="*/ 0 h 6865749"/>
              <a:gd name="connsiteX2" fmla="*/ 6468411 w 6468411"/>
              <a:gd name="connsiteY2" fmla="*/ 6858000 h 6865749"/>
              <a:gd name="connsiteX3" fmla="*/ 418906 w 6468411"/>
              <a:gd name="connsiteY3" fmla="*/ 6865749 h 6865749"/>
              <a:gd name="connsiteX4" fmla="*/ 410942 w 6468411"/>
              <a:gd name="connsiteY4" fmla="*/ 1055284 h 6865749"/>
              <a:gd name="connsiteX5" fmla="*/ 1224603 w 6468411"/>
              <a:gd name="connsiteY5" fmla="*/ 1048665 h 6865749"/>
              <a:gd name="connsiteX6" fmla="*/ 1217069 w 6468411"/>
              <a:gd name="connsiteY6" fmla="*/ 7750 h 6865749"/>
              <a:gd name="connsiteX0" fmla="*/ 827637 w 6078979"/>
              <a:gd name="connsiteY0" fmla="*/ 7750 h 6865749"/>
              <a:gd name="connsiteX1" fmla="*/ 6078979 w 6078979"/>
              <a:gd name="connsiteY1" fmla="*/ 0 h 6865749"/>
              <a:gd name="connsiteX2" fmla="*/ 6078979 w 6078979"/>
              <a:gd name="connsiteY2" fmla="*/ 6858000 h 6865749"/>
              <a:gd name="connsiteX3" fmla="*/ 29474 w 6078979"/>
              <a:gd name="connsiteY3" fmla="*/ 6865749 h 6865749"/>
              <a:gd name="connsiteX4" fmla="*/ 21510 w 6078979"/>
              <a:gd name="connsiteY4" fmla="*/ 1055284 h 6865749"/>
              <a:gd name="connsiteX5" fmla="*/ 835171 w 6078979"/>
              <a:gd name="connsiteY5" fmla="*/ 1048665 h 6865749"/>
              <a:gd name="connsiteX6" fmla="*/ 827637 w 6078979"/>
              <a:gd name="connsiteY6" fmla="*/ 7750 h 6865749"/>
              <a:gd name="connsiteX0" fmla="*/ 830141 w 6081483"/>
              <a:gd name="connsiteY0" fmla="*/ 7750 h 6865749"/>
              <a:gd name="connsiteX1" fmla="*/ 6081483 w 6081483"/>
              <a:gd name="connsiteY1" fmla="*/ 0 h 6865749"/>
              <a:gd name="connsiteX2" fmla="*/ 6081483 w 6081483"/>
              <a:gd name="connsiteY2" fmla="*/ 6858000 h 6865749"/>
              <a:gd name="connsiteX3" fmla="*/ 31978 w 6081483"/>
              <a:gd name="connsiteY3" fmla="*/ 6865749 h 6865749"/>
              <a:gd name="connsiteX4" fmla="*/ 24014 w 6081483"/>
              <a:gd name="connsiteY4" fmla="*/ 1055284 h 6865749"/>
              <a:gd name="connsiteX5" fmla="*/ 837675 w 6081483"/>
              <a:gd name="connsiteY5" fmla="*/ 1048665 h 6865749"/>
              <a:gd name="connsiteX6" fmla="*/ 830141 w 6081483"/>
              <a:gd name="connsiteY6" fmla="*/ 7750 h 6865749"/>
              <a:gd name="connsiteX0" fmla="*/ 807643 w 6058985"/>
              <a:gd name="connsiteY0" fmla="*/ 7750 h 6865749"/>
              <a:gd name="connsiteX1" fmla="*/ 6058985 w 6058985"/>
              <a:gd name="connsiteY1" fmla="*/ 0 h 6865749"/>
              <a:gd name="connsiteX2" fmla="*/ 6058985 w 6058985"/>
              <a:gd name="connsiteY2" fmla="*/ 6858000 h 6865749"/>
              <a:gd name="connsiteX3" fmla="*/ 9480 w 6058985"/>
              <a:gd name="connsiteY3" fmla="*/ 6865749 h 6865749"/>
              <a:gd name="connsiteX4" fmla="*/ 1516 w 6058985"/>
              <a:gd name="connsiteY4" fmla="*/ 1055284 h 6865749"/>
              <a:gd name="connsiteX5" fmla="*/ 815177 w 6058985"/>
              <a:gd name="connsiteY5" fmla="*/ 1048665 h 6865749"/>
              <a:gd name="connsiteX6" fmla="*/ 807643 w 6058985"/>
              <a:gd name="connsiteY6" fmla="*/ 7750 h 6865749"/>
              <a:gd name="connsiteX0" fmla="*/ 806127 w 6057469"/>
              <a:gd name="connsiteY0" fmla="*/ 7750 h 6865749"/>
              <a:gd name="connsiteX1" fmla="*/ 6057469 w 6057469"/>
              <a:gd name="connsiteY1" fmla="*/ 0 h 6865749"/>
              <a:gd name="connsiteX2" fmla="*/ 6057469 w 6057469"/>
              <a:gd name="connsiteY2" fmla="*/ 6858000 h 6865749"/>
              <a:gd name="connsiteX3" fmla="*/ 7964 w 6057469"/>
              <a:gd name="connsiteY3" fmla="*/ 6865749 h 6865749"/>
              <a:gd name="connsiteX4" fmla="*/ 0 w 6057469"/>
              <a:gd name="connsiteY4" fmla="*/ 1055284 h 6865749"/>
              <a:gd name="connsiteX5" fmla="*/ 813661 w 6057469"/>
              <a:gd name="connsiteY5" fmla="*/ 1048665 h 6865749"/>
              <a:gd name="connsiteX6" fmla="*/ 806127 w 6057469"/>
              <a:gd name="connsiteY6" fmla="*/ 7750 h 6865749"/>
              <a:gd name="connsiteX0" fmla="*/ 802952 w 6054294"/>
              <a:gd name="connsiteY0" fmla="*/ 7750 h 6865749"/>
              <a:gd name="connsiteX1" fmla="*/ 6054294 w 6054294"/>
              <a:gd name="connsiteY1" fmla="*/ 0 h 6865749"/>
              <a:gd name="connsiteX2" fmla="*/ 6054294 w 6054294"/>
              <a:gd name="connsiteY2" fmla="*/ 6858000 h 6865749"/>
              <a:gd name="connsiteX3" fmla="*/ 4789 w 6054294"/>
              <a:gd name="connsiteY3" fmla="*/ 6865749 h 6865749"/>
              <a:gd name="connsiteX4" fmla="*/ 0 w 6054294"/>
              <a:gd name="connsiteY4" fmla="*/ 1061634 h 6865749"/>
              <a:gd name="connsiteX5" fmla="*/ 810486 w 6054294"/>
              <a:gd name="connsiteY5" fmla="*/ 1048665 h 6865749"/>
              <a:gd name="connsiteX6" fmla="*/ 802952 w 605429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486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4921 w 6051904"/>
              <a:gd name="connsiteY5" fmla="*/ 106136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61634 h 6865749"/>
              <a:gd name="connsiteX5" fmla="*/ 808096 w 6051904"/>
              <a:gd name="connsiteY5" fmla="*/ 1055015 h 6865749"/>
              <a:gd name="connsiteX6" fmla="*/ 800562 w 6051904"/>
              <a:gd name="connsiteY6" fmla="*/ 7750 h 6865749"/>
              <a:gd name="connsiteX0" fmla="*/ 800562 w 6051904"/>
              <a:gd name="connsiteY0" fmla="*/ 7750 h 6865749"/>
              <a:gd name="connsiteX1" fmla="*/ 6051904 w 6051904"/>
              <a:gd name="connsiteY1" fmla="*/ 0 h 6865749"/>
              <a:gd name="connsiteX2" fmla="*/ 6051904 w 6051904"/>
              <a:gd name="connsiteY2" fmla="*/ 6858000 h 6865749"/>
              <a:gd name="connsiteX3" fmla="*/ 2399 w 6051904"/>
              <a:gd name="connsiteY3" fmla="*/ 6865749 h 6865749"/>
              <a:gd name="connsiteX4" fmla="*/ 785 w 6051904"/>
              <a:gd name="connsiteY4" fmla="*/ 1058459 h 6865749"/>
              <a:gd name="connsiteX5" fmla="*/ 808096 w 6051904"/>
              <a:gd name="connsiteY5" fmla="*/ 1055015 h 6865749"/>
              <a:gd name="connsiteX6" fmla="*/ 800562 w 6051904"/>
              <a:gd name="connsiteY6" fmla="*/ 7750 h 6865749"/>
              <a:gd name="connsiteX0" fmla="*/ 799777 w 6051119"/>
              <a:gd name="connsiteY0" fmla="*/ 7750 h 6859693"/>
              <a:gd name="connsiteX1" fmla="*/ 6051119 w 6051119"/>
              <a:gd name="connsiteY1" fmla="*/ 0 h 6859693"/>
              <a:gd name="connsiteX2" fmla="*/ 6051119 w 6051119"/>
              <a:gd name="connsiteY2" fmla="*/ 6858000 h 6859693"/>
              <a:gd name="connsiteX3" fmla="*/ 13725 w 6051119"/>
              <a:gd name="connsiteY3" fmla="*/ 6859693 h 6859693"/>
              <a:gd name="connsiteX4" fmla="*/ 0 w 6051119"/>
              <a:gd name="connsiteY4" fmla="*/ 1058459 h 6859693"/>
              <a:gd name="connsiteX5" fmla="*/ 807311 w 6051119"/>
              <a:gd name="connsiteY5" fmla="*/ 1055015 h 6859693"/>
              <a:gd name="connsiteX6" fmla="*/ 799777 w 6051119"/>
              <a:gd name="connsiteY6" fmla="*/ 7750 h 6859693"/>
              <a:gd name="connsiteX0" fmla="*/ 800561 w 6051903"/>
              <a:gd name="connsiteY0" fmla="*/ 7750 h 6865749"/>
              <a:gd name="connsiteX1" fmla="*/ 6051903 w 6051903"/>
              <a:gd name="connsiteY1" fmla="*/ 0 h 6865749"/>
              <a:gd name="connsiteX2" fmla="*/ 6051903 w 6051903"/>
              <a:gd name="connsiteY2" fmla="*/ 6858000 h 6865749"/>
              <a:gd name="connsiteX3" fmla="*/ 2398 w 6051903"/>
              <a:gd name="connsiteY3" fmla="*/ 6865749 h 6865749"/>
              <a:gd name="connsiteX4" fmla="*/ 784 w 6051903"/>
              <a:gd name="connsiteY4" fmla="*/ 1058459 h 6865749"/>
              <a:gd name="connsiteX5" fmla="*/ 808095 w 6051903"/>
              <a:gd name="connsiteY5" fmla="*/ 1055015 h 6865749"/>
              <a:gd name="connsiteX6" fmla="*/ 800561 w 6051903"/>
              <a:gd name="connsiteY6" fmla="*/ 7750 h 6865749"/>
              <a:gd name="connsiteX0" fmla="*/ 800561 w 6051903"/>
              <a:gd name="connsiteY0" fmla="*/ 7750 h 6883916"/>
              <a:gd name="connsiteX1" fmla="*/ 6051903 w 6051903"/>
              <a:gd name="connsiteY1" fmla="*/ 0 h 6883916"/>
              <a:gd name="connsiteX2" fmla="*/ 6051903 w 6051903"/>
              <a:gd name="connsiteY2" fmla="*/ 6858000 h 6883916"/>
              <a:gd name="connsiteX3" fmla="*/ 2398 w 6051903"/>
              <a:gd name="connsiteY3" fmla="*/ 6883916 h 6883916"/>
              <a:gd name="connsiteX4" fmla="*/ 784 w 6051903"/>
              <a:gd name="connsiteY4" fmla="*/ 1058459 h 6883916"/>
              <a:gd name="connsiteX5" fmla="*/ 808095 w 6051903"/>
              <a:gd name="connsiteY5" fmla="*/ 1055015 h 6883916"/>
              <a:gd name="connsiteX6" fmla="*/ 800561 w 6051903"/>
              <a:gd name="connsiteY6" fmla="*/ 7750 h 6883916"/>
              <a:gd name="connsiteX0" fmla="*/ 799777 w 6051119"/>
              <a:gd name="connsiteY0" fmla="*/ 7750 h 6889971"/>
              <a:gd name="connsiteX1" fmla="*/ 6051119 w 6051119"/>
              <a:gd name="connsiteY1" fmla="*/ 0 h 6889971"/>
              <a:gd name="connsiteX2" fmla="*/ 6051119 w 6051119"/>
              <a:gd name="connsiteY2" fmla="*/ 6858000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799777 w 6051119"/>
              <a:gd name="connsiteY0" fmla="*/ 7750 h 6889971"/>
              <a:gd name="connsiteX1" fmla="*/ 6051119 w 6051119"/>
              <a:gd name="connsiteY1" fmla="*/ 0 h 6889971"/>
              <a:gd name="connsiteX2" fmla="*/ 6045063 w 6051119"/>
              <a:gd name="connsiteY2" fmla="*/ 6876167 h 6889971"/>
              <a:gd name="connsiteX3" fmla="*/ 7670 w 6051119"/>
              <a:gd name="connsiteY3" fmla="*/ 6889971 h 6889971"/>
              <a:gd name="connsiteX4" fmla="*/ 0 w 6051119"/>
              <a:gd name="connsiteY4" fmla="*/ 1058459 h 6889971"/>
              <a:gd name="connsiteX5" fmla="*/ 807311 w 6051119"/>
              <a:gd name="connsiteY5" fmla="*/ 1055015 h 6889971"/>
              <a:gd name="connsiteX6" fmla="*/ 799777 w 6051119"/>
              <a:gd name="connsiteY6" fmla="*/ 7750 h 6889971"/>
              <a:gd name="connsiteX0" fmla="*/ 806042 w 6057384"/>
              <a:gd name="connsiteY0" fmla="*/ 7750 h 6877859"/>
              <a:gd name="connsiteX1" fmla="*/ 6057384 w 6057384"/>
              <a:gd name="connsiteY1" fmla="*/ 0 h 6877859"/>
              <a:gd name="connsiteX2" fmla="*/ 6051328 w 6057384"/>
              <a:gd name="connsiteY2" fmla="*/ 6876167 h 6877859"/>
              <a:gd name="connsiteX3" fmla="*/ 1823 w 6057384"/>
              <a:gd name="connsiteY3" fmla="*/ 6877859 h 6877859"/>
              <a:gd name="connsiteX4" fmla="*/ 6265 w 6057384"/>
              <a:gd name="connsiteY4" fmla="*/ 1058459 h 6877859"/>
              <a:gd name="connsiteX5" fmla="*/ 813576 w 6057384"/>
              <a:gd name="connsiteY5" fmla="*/ 1055015 h 6877859"/>
              <a:gd name="connsiteX6" fmla="*/ 806042 w 6057384"/>
              <a:gd name="connsiteY6" fmla="*/ 7750 h 6877859"/>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7384"/>
              <a:gd name="connsiteY0" fmla="*/ 7750 h 6879284"/>
              <a:gd name="connsiteX1" fmla="*/ 6057384 w 6057384"/>
              <a:gd name="connsiteY1" fmla="*/ 0 h 6879284"/>
              <a:gd name="connsiteX2" fmla="*/ 6051328 w 6057384"/>
              <a:gd name="connsiteY2" fmla="*/ 6876167 h 6879284"/>
              <a:gd name="connsiteX3" fmla="*/ 1823 w 6057384"/>
              <a:gd name="connsiteY3" fmla="*/ 6877859 h 6879284"/>
              <a:gd name="connsiteX4" fmla="*/ 6265 w 6057384"/>
              <a:gd name="connsiteY4" fmla="*/ 1058459 h 6879284"/>
              <a:gd name="connsiteX5" fmla="*/ 813576 w 6057384"/>
              <a:gd name="connsiteY5" fmla="*/ 1055015 h 6879284"/>
              <a:gd name="connsiteX6" fmla="*/ 806042 w 6057384"/>
              <a:gd name="connsiteY6" fmla="*/ 7750 h 6879284"/>
              <a:gd name="connsiteX0" fmla="*/ 806042 w 6058498"/>
              <a:gd name="connsiteY0" fmla="*/ 7750 h 6879284"/>
              <a:gd name="connsiteX1" fmla="*/ 6057384 w 6058498"/>
              <a:gd name="connsiteY1" fmla="*/ 0 h 6879284"/>
              <a:gd name="connsiteX2" fmla="*/ 6051328 w 6058498"/>
              <a:gd name="connsiteY2" fmla="*/ 6876167 h 6879284"/>
              <a:gd name="connsiteX3" fmla="*/ 1823 w 6058498"/>
              <a:gd name="connsiteY3" fmla="*/ 6877859 h 6879284"/>
              <a:gd name="connsiteX4" fmla="*/ 6265 w 6058498"/>
              <a:gd name="connsiteY4" fmla="*/ 1058459 h 6879284"/>
              <a:gd name="connsiteX5" fmla="*/ 813576 w 6058498"/>
              <a:gd name="connsiteY5" fmla="*/ 1055015 h 6879284"/>
              <a:gd name="connsiteX6" fmla="*/ 806042 w 6058498"/>
              <a:gd name="connsiteY6" fmla="*/ 7750 h 6879284"/>
              <a:gd name="connsiteX0" fmla="*/ 806042 w 6051865"/>
              <a:gd name="connsiteY0" fmla="*/ 7750 h 6879284"/>
              <a:gd name="connsiteX1" fmla="*/ 6045272 w 6051865"/>
              <a:gd name="connsiteY1" fmla="*/ 0 h 6879284"/>
              <a:gd name="connsiteX2" fmla="*/ 6051328 w 6051865"/>
              <a:gd name="connsiteY2" fmla="*/ 6876167 h 6879284"/>
              <a:gd name="connsiteX3" fmla="*/ 1823 w 6051865"/>
              <a:gd name="connsiteY3" fmla="*/ 6877859 h 6879284"/>
              <a:gd name="connsiteX4" fmla="*/ 6265 w 6051865"/>
              <a:gd name="connsiteY4" fmla="*/ 1058459 h 6879284"/>
              <a:gd name="connsiteX5" fmla="*/ 813576 w 6051865"/>
              <a:gd name="connsiteY5" fmla="*/ 1055015 h 6879284"/>
              <a:gd name="connsiteX6" fmla="*/ 806042 w 6051865"/>
              <a:gd name="connsiteY6" fmla="*/ 7750 h 6879284"/>
              <a:gd name="connsiteX0" fmla="*/ 806042 w 6064160"/>
              <a:gd name="connsiteY0" fmla="*/ 7750 h 6879284"/>
              <a:gd name="connsiteX1" fmla="*/ 6063439 w 6064160"/>
              <a:gd name="connsiteY1" fmla="*/ 0 h 6879284"/>
              <a:gd name="connsiteX2" fmla="*/ 6051328 w 6064160"/>
              <a:gd name="connsiteY2" fmla="*/ 6876167 h 6879284"/>
              <a:gd name="connsiteX3" fmla="*/ 1823 w 6064160"/>
              <a:gd name="connsiteY3" fmla="*/ 6877859 h 6879284"/>
              <a:gd name="connsiteX4" fmla="*/ 6265 w 6064160"/>
              <a:gd name="connsiteY4" fmla="*/ 1058459 h 6879284"/>
              <a:gd name="connsiteX5" fmla="*/ 813576 w 6064160"/>
              <a:gd name="connsiteY5" fmla="*/ 1055015 h 6879284"/>
              <a:gd name="connsiteX6" fmla="*/ 806042 w 6064160"/>
              <a:gd name="connsiteY6" fmla="*/ 7750 h 6879284"/>
              <a:gd name="connsiteX0" fmla="*/ 806042 w 6075814"/>
              <a:gd name="connsiteY0" fmla="*/ 7750 h 6883695"/>
              <a:gd name="connsiteX1" fmla="*/ 6063439 w 6075814"/>
              <a:gd name="connsiteY1" fmla="*/ 0 h 6883695"/>
              <a:gd name="connsiteX2" fmla="*/ 6075550 w 6075814"/>
              <a:gd name="connsiteY2" fmla="*/ 6882222 h 6883695"/>
              <a:gd name="connsiteX3" fmla="*/ 1823 w 6075814"/>
              <a:gd name="connsiteY3" fmla="*/ 6877859 h 6883695"/>
              <a:gd name="connsiteX4" fmla="*/ 6265 w 6075814"/>
              <a:gd name="connsiteY4" fmla="*/ 1058459 h 6883695"/>
              <a:gd name="connsiteX5" fmla="*/ 813576 w 6075814"/>
              <a:gd name="connsiteY5" fmla="*/ 1055015 h 6883695"/>
              <a:gd name="connsiteX6" fmla="*/ 806042 w 6075814"/>
              <a:gd name="connsiteY6" fmla="*/ 7750 h 6883695"/>
              <a:gd name="connsiteX0" fmla="*/ 806042 w 6077779"/>
              <a:gd name="connsiteY0" fmla="*/ 7750 h 6883695"/>
              <a:gd name="connsiteX1" fmla="*/ 6063439 w 6077779"/>
              <a:gd name="connsiteY1" fmla="*/ 0 h 6883695"/>
              <a:gd name="connsiteX2" fmla="*/ 6075550 w 6077779"/>
              <a:gd name="connsiteY2" fmla="*/ 6882222 h 6883695"/>
              <a:gd name="connsiteX3" fmla="*/ 1823 w 6077779"/>
              <a:gd name="connsiteY3" fmla="*/ 6877859 h 6883695"/>
              <a:gd name="connsiteX4" fmla="*/ 6265 w 6077779"/>
              <a:gd name="connsiteY4" fmla="*/ 1058459 h 6883695"/>
              <a:gd name="connsiteX5" fmla="*/ 813576 w 6077779"/>
              <a:gd name="connsiteY5" fmla="*/ 1055015 h 6883695"/>
              <a:gd name="connsiteX6" fmla="*/ 806042 w 6077779"/>
              <a:gd name="connsiteY6" fmla="*/ 7750 h 6883695"/>
              <a:gd name="connsiteX0" fmla="*/ 806042 w 6063966"/>
              <a:gd name="connsiteY0" fmla="*/ 7750 h 6889225"/>
              <a:gd name="connsiteX1" fmla="*/ 6063439 w 6063966"/>
              <a:gd name="connsiteY1" fmla="*/ 0 h 6889225"/>
              <a:gd name="connsiteX2" fmla="*/ 6039217 w 6063966"/>
              <a:gd name="connsiteY2" fmla="*/ 6888277 h 6889225"/>
              <a:gd name="connsiteX3" fmla="*/ 1823 w 6063966"/>
              <a:gd name="connsiteY3" fmla="*/ 6877859 h 6889225"/>
              <a:gd name="connsiteX4" fmla="*/ 6265 w 6063966"/>
              <a:gd name="connsiteY4" fmla="*/ 1058459 h 6889225"/>
              <a:gd name="connsiteX5" fmla="*/ 813576 w 6063966"/>
              <a:gd name="connsiteY5" fmla="*/ 1055015 h 6889225"/>
              <a:gd name="connsiteX6" fmla="*/ 806042 w 6063966"/>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55015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13576 w 6064149"/>
              <a:gd name="connsiteY5" fmla="*/ 1063482 h 6889225"/>
              <a:gd name="connsiteX6" fmla="*/ 806042 w 6064149"/>
              <a:gd name="connsiteY6" fmla="*/ 7750 h 6889225"/>
              <a:gd name="connsiteX0" fmla="*/ 806042 w 6064149"/>
              <a:gd name="connsiteY0" fmla="*/ 7750 h 6889225"/>
              <a:gd name="connsiteX1" fmla="*/ 6063439 w 6064149"/>
              <a:gd name="connsiteY1" fmla="*/ 0 h 6889225"/>
              <a:gd name="connsiteX2" fmla="*/ 6045273 w 6064149"/>
              <a:gd name="connsiteY2" fmla="*/ 6888277 h 6889225"/>
              <a:gd name="connsiteX3" fmla="*/ 1823 w 6064149"/>
              <a:gd name="connsiteY3" fmla="*/ 6877859 h 6889225"/>
              <a:gd name="connsiteX4" fmla="*/ 6265 w 6064149"/>
              <a:gd name="connsiteY4" fmla="*/ 1058459 h 6889225"/>
              <a:gd name="connsiteX5" fmla="*/ 805109 w 6064149"/>
              <a:gd name="connsiteY5" fmla="*/ 1055015 h 6889225"/>
              <a:gd name="connsiteX6" fmla="*/ 806042 w 6064149"/>
              <a:gd name="connsiteY6" fmla="*/ 7750 h 6889225"/>
              <a:gd name="connsiteX0" fmla="*/ 806042 w 6063480"/>
              <a:gd name="connsiteY0" fmla="*/ 7750 h 6881693"/>
              <a:gd name="connsiteX1" fmla="*/ 6063439 w 6063480"/>
              <a:gd name="connsiteY1" fmla="*/ 0 h 6881693"/>
              <a:gd name="connsiteX2" fmla="*/ 5765873 w 6063480"/>
              <a:gd name="connsiteY2" fmla="*/ 6879811 h 6881693"/>
              <a:gd name="connsiteX3" fmla="*/ 1823 w 6063480"/>
              <a:gd name="connsiteY3" fmla="*/ 6877859 h 6881693"/>
              <a:gd name="connsiteX4" fmla="*/ 6265 w 6063480"/>
              <a:gd name="connsiteY4" fmla="*/ 1058459 h 6881693"/>
              <a:gd name="connsiteX5" fmla="*/ 805109 w 6063480"/>
              <a:gd name="connsiteY5" fmla="*/ 1055015 h 6881693"/>
              <a:gd name="connsiteX6" fmla="*/ 806042 w 6063480"/>
              <a:gd name="connsiteY6" fmla="*/ 7750 h 6881693"/>
              <a:gd name="connsiteX0" fmla="*/ 806042 w 5768716"/>
              <a:gd name="connsiteY0" fmla="*/ 7750 h 6881693"/>
              <a:gd name="connsiteX1" fmla="*/ 5758639 w 5768716"/>
              <a:gd name="connsiteY1" fmla="*/ 0 h 6881693"/>
              <a:gd name="connsiteX2" fmla="*/ 5765873 w 5768716"/>
              <a:gd name="connsiteY2" fmla="*/ 6879811 h 6881693"/>
              <a:gd name="connsiteX3" fmla="*/ 1823 w 5768716"/>
              <a:gd name="connsiteY3" fmla="*/ 6877859 h 6881693"/>
              <a:gd name="connsiteX4" fmla="*/ 6265 w 5768716"/>
              <a:gd name="connsiteY4" fmla="*/ 1058459 h 6881693"/>
              <a:gd name="connsiteX5" fmla="*/ 805109 w 5768716"/>
              <a:gd name="connsiteY5" fmla="*/ 1055015 h 6881693"/>
              <a:gd name="connsiteX6" fmla="*/ 806042 w 5768716"/>
              <a:gd name="connsiteY6" fmla="*/ 7750 h 6881693"/>
              <a:gd name="connsiteX0" fmla="*/ 806042 w 6046549"/>
              <a:gd name="connsiteY0" fmla="*/ 7750 h 6881693"/>
              <a:gd name="connsiteX1" fmla="*/ 6046506 w 6046549"/>
              <a:gd name="connsiteY1" fmla="*/ 0 h 6881693"/>
              <a:gd name="connsiteX2" fmla="*/ 5765873 w 6046549"/>
              <a:gd name="connsiteY2" fmla="*/ 6879811 h 6881693"/>
              <a:gd name="connsiteX3" fmla="*/ 1823 w 6046549"/>
              <a:gd name="connsiteY3" fmla="*/ 6877859 h 6881693"/>
              <a:gd name="connsiteX4" fmla="*/ 6265 w 6046549"/>
              <a:gd name="connsiteY4" fmla="*/ 1058459 h 6881693"/>
              <a:gd name="connsiteX5" fmla="*/ 805109 w 6046549"/>
              <a:gd name="connsiteY5" fmla="*/ 1055015 h 6881693"/>
              <a:gd name="connsiteX6" fmla="*/ 806042 w 6046549"/>
              <a:gd name="connsiteY6" fmla="*/ 7750 h 6881693"/>
              <a:gd name="connsiteX0" fmla="*/ 806042 w 6072118"/>
              <a:gd name="connsiteY0" fmla="*/ 7750 h 6897374"/>
              <a:gd name="connsiteX1" fmla="*/ 6046506 w 6072118"/>
              <a:gd name="connsiteY1" fmla="*/ 0 h 6897374"/>
              <a:gd name="connsiteX2" fmla="*/ 6070673 w 6072118"/>
              <a:gd name="connsiteY2" fmla="*/ 6896744 h 6897374"/>
              <a:gd name="connsiteX3" fmla="*/ 1823 w 6072118"/>
              <a:gd name="connsiteY3" fmla="*/ 6877859 h 6897374"/>
              <a:gd name="connsiteX4" fmla="*/ 6265 w 6072118"/>
              <a:gd name="connsiteY4" fmla="*/ 1058459 h 6897374"/>
              <a:gd name="connsiteX5" fmla="*/ 805109 w 6072118"/>
              <a:gd name="connsiteY5" fmla="*/ 1055015 h 6897374"/>
              <a:gd name="connsiteX6" fmla="*/ 806042 w 6072118"/>
              <a:gd name="connsiteY6" fmla="*/ 7750 h 6897374"/>
              <a:gd name="connsiteX0" fmla="*/ 806042 w 6056583"/>
              <a:gd name="connsiteY0" fmla="*/ 7750 h 6922458"/>
              <a:gd name="connsiteX1" fmla="*/ 6046506 w 6056583"/>
              <a:gd name="connsiteY1" fmla="*/ 0 h 6922458"/>
              <a:gd name="connsiteX2" fmla="*/ 6053740 w 6056583"/>
              <a:gd name="connsiteY2" fmla="*/ 6922144 h 6922458"/>
              <a:gd name="connsiteX3" fmla="*/ 1823 w 6056583"/>
              <a:gd name="connsiteY3" fmla="*/ 6877859 h 6922458"/>
              <a:gd name="connsiteX4" fmla="*/ 6265 w 6056583"/>
              <a:gd name="connsiteY4" fmla="*/ 1058459 h 6922458"/>
              <a:gd name="connsiteX5" fmla="*/ 805109 w 6056583"/>
              <a:gd name="connsiteY5" fmla="*/ 1055015 h 6922458"/>
              <a:gd name="connsiteX6" fmla="*/ 806042 w 6056583"/>
              <a:gd name="connsiteY6" fmla="*/ 7750 h 6922458"/>
              <a:gd name="connsiteX0" fmla="*/ 806042 w 6050449"/>
              <a:gd name="connsiteY0" fmla="*/ 7750 h 6897374"/>
              <a:gd name="connsiteX1" fmla="*/ 6046506 w 6050449"/>
              <a:gd name="connsiteY1" fmla="*/ 0 h 6897374"/>
              <a:gd name="connsiteX2" fmla="*/ 6045273 w 6050449"/>
              <a:gd name="connsiteY2" fmla="*/ 6896744 h 6897374"/>
              <a:gd name="connsiteX3" fmla="*/ 1823 w 6050449"/>
              <a:gd name="connsiteY3" fmla="*/ 6877859 h 6897374"/>
              <a:gd name="connsiteX4" fmla="*/ 6265 w 6050449"/>
              <a:gd name="connsiteY4" fmla="*/ 1058459 h 6897374"/>
              <a:gd name="connsiteX5" fmla="*/ 805109 w 6050449"/>
              <a:gd name="connsiteY5" fmla="*/ 1055015 h 6897374"/>
              <a:gd name="connsiteX6" fmla="*/ 806042 w 6050449"/>
              <a:gd name="connsiteY6" fmla="*/ 7750 h 6897374"/>
              <a:gd name="connsiteX0" fmla="*/ 806042 w 6072384"/>
              <a:gd name="connsiteY0" fmla="*/ 0 h 6889624"/>
              <a:gd name="connsiteX1" fmla="*/ 6071906 w 6072384"/>
              <a:gd name="connsiteY1" fmla="*/ 717 h 6889624"/>
              <a:gd name="connsiteX2" fmla="*/ 6045273 w 6072384"/>
              <a:gd name="connsiteY2" fmla="*/ 6888994 h 6889624"/>
              <a:gd name="connsiteX3" fmla="*/ 1823 w 6072384"/>
              <a:gd name="connsiteY3" fmla="*/ 6870109 h 6889624"/>
              <a:gd name="connsiteX4" fmla="*/ 6265 w 6072384"/>
              <a:gd name="connsiteY4" fmla="*/ 1050709 h 6889624"/>
              <a:gd name="connsiteX5" fmla="*/ 805109 w 6072384"/>
              <a:gd name="connsiteY5" fmla="*/ 1047265 h 6889624"/>
              <a:gd name="connsiteX6" fmla="*/ 806042 w 6072384"/>
              <a:gd name="connsiteY6" fmla="*/ 0 h 6889624"/>
              <a:gd name="connsiteX0" fmla="*/ 806042 w 6047193"/>
              <a:gd name="connsiteY0" fmla="*/ 0 h 6889624"/>
              <a:gd name="connsiteX1" fmla="*/ 6029573 w 6047193"/>
              <a:gd name="connsiteY1" fmla="*/ 717 h 6889624"/>
              <a:gd name="connsiteX2" fmla="*/ 6045273 w 6047193"/>
              <a:gd name="connsiteY2" fmla="*/ 6888994 h 6889624"/>
              <a:gd name="connsiteX3" fmla="*/ 1823 w 6047193"/>
              <a:gd name="connsiteY3" fmla="*/ 6870109 h 6889624"/>
              <a:gd name="connsiteX4" fmla="*/ 6265 w 6047193"/>
              <a:gd name="connsiteY4" fmla="*/ 1050709 h 6889624"/>
              <a:gd name="connsiteX5" fmla="*/ 805109 w 6047193"/>
              <a:gd name="connsiteY5" fmla="*/ 1047265 h 6889624"/>
              <a:gd name="connsiteX6" fmla="*/ 806042 w 6047193"/>
              <a:gd name="connsiteY6" fmla="*/ 0 h 6889624"/>
              <a:gd name="connsiteX0" fmla="*/ 806042 w 6030051"/>
              <a:gd name="connsiteY0" fmla="*/ 0 h 6897932"/>
              <a:gd name="connsiteX1" fmla="*/ 6029573 w 6030051"/>
              <a:gd name="connsiteY1" fmla="*/ 717 h 6897932"/>
              <a:gd name="connsiteX2" fmla="*/ 6002940 w 6030051"/>
              <a:gd name="connsiteY2" fmla="*/ 6897460 h 6897932"/>
              <a:gd name="connsiteX3" fmla="*/ 1823 w 6030051"/>
              <a:gd name="connsiteY3" fmla="*/ 6870109 h 6897932"/>
              <a:gd name="connsiteX4" fmla="*/ 6265 w 6030051"/>
              <a:gd name="connsiteY4" fmla="*/ 1050709 h 6897932"/>
              <a:gd name="connsiteX5" fmla="*/ 805109 w 6030051"/>
              <a:gd name="connsiteY5" fmla="*/ 1047265 h 6897932"/>
              <a:gd name="connsiteX6" fmla="*/ 806042 w 6030051"/>
              <a:gd name="connsiteY6" fmla="*/ 0 h 6897932"/>
              <a:gd name="connsiteX0" fmla="*/ 806042 w 6033516"/>
              <a:gd name="connsiteY0" fmla="*/ 0 h 6906303"/>
              <a:gd name="connsiteX1" fmla="*/ 6029573 w 6033516"/>
              <a:gd name="connsiteY1" fmla="*/ 717 h 6906303"/>
              <a:gd name="connsiteX2" fmla="*/ 6028340 w 6033516"/>
              <a:gd name="connsiteY2" fmla="*/ 6905926 h 6906303"/>
              <a:gd name="connsiteX3" fmla="*/ 1823 w 6033516"/>
              <a:gd name="connsiteY3" fmla="*/ 6870109 h 6906303"/>
              <a:gd name="connsiteX4" fmla="*/ 6265 w 6033516"/>
              <a:gd name="connsiteY4" fmla="*/ 1050709 h 6906303"/>
              <a:gd name="connsiteX5" fmla="*/ 805109 w 6033516"/>
              <a:gd name="connsiteY5" fmla="*/ 1047265 h 6906303"/>
              <a:gd name="connsiteX6" fmla="*/ 806042 w 6033516"/>
              <a:gd name="connsiteY6" fmla="*/ 0 h 6906303"/>
              <a:gd name="connsiteX0" fmla="*/ 806042 w 6030051"/>
              <a:gd name="connsiteY0" fmla="*/ 0 h 6914706"/>
              <a:gd name="connsiteX1" fmla="*/ 6029573 w 6030051"/>
              <a:gd name="connsiteY1" fmla="*/ 717 h 6914706"/>
              <a:gd name="connsiteX2" fmla="*/ 6002940 w 6030051"/>
              <a:gd name="connsiteY2" fmla="*/ 6914392 h 6914706"/>
              <a:gd name="connsiteX3" fmla="*/ 1823 w 6030051"/>
              <a:gd name="connsiteY3" fmla="*/ 6870109 h 6914706"/>
              <a:gd name="connsiteX4" fmla="*/ 6265 w 6030051"/>
              <a:gd name="connsiteY4" fmla="*/ 1050709 h 6914706"/>
              <a:gd name="connsiteX5" fmla="*/ 805109 w 6030051"/>
              <a:gd name="connsiteY5" fmla="*/ 1047265 h 6914706"/>
              <a:gd name="connsiteX6" fmla="*/ 806042 w 6030051"/>
              <a:gd name="connsiteY6" fmla="*/ 0 h 6914706"/>
              <a:gd name="connsiteX0" fmla="*/ 806042 w 6030907"/>
              <a:gd name="connsiteY0" fmla="*/ 0 h 6914706"/>
              <a:gd name="connsiteX1" fmla="*/ 6029573 w 6030907"/>
              <a:gd name="connsiteY1" fmla="*/ 717 h 6914706"/>
              <a:gd name="connsiteX2" fmla="*/ 6019873 w 6030907"/>
              <a:gd name="connsiteY2" fmla="*/ 6914392 h 6914706"/>
              <a:gd name="connsiteX3" fmla="*/ 1823 w 6030907"/>
              <a:gd name="connsiteY3" fmla="*/ 6870109 h 6914706"/>
              <a:gd name="connsiteX4" fmla="*/ 6265 w 6030907"/>
              <a:gd name="connsiteY4" fmla="*/ 1050709 h 6914706"/>
              <a:gd name="connsiteX5" fmla="*/ 805109 w 6030907"/>
              <a:gd name="connsiteY5" fmla="*/ 1047265 h 6914706"/>
              <a:gd name="connsiteX6" fmla="*/ 806042 w 6030907"/>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2668"/>
              <a:gd name="connsiteY0" fmla="*/ 0 h 6914706"/>
              <a:gd name="connsiteX1" fmla="*/ 6029573 w 6032668"/>
              <a:gd name="connsiteY1" fmla="*/ 717 h 6914706"/>
              <a:gd name="connsiteX2" fmla="*/ 6019873 w 6032668"/>
              <a:gd name="connsiteY2" fmla="*/ 6914392 h 6914706"/>
              <a:gd name="connsiteX3" fmla="*/ 1823 w 6032668"/>
              <a:gd name="connsiteY3" fmla="*/ 6870109 h 6914706"/>
              <a:gd name="connsiteX4" fmla="*/ 6265 w 6032668"/>
              <a:gd name="connsiteY4" fmla="*/ 1050709 h 6914706"/>
              <a:gd name="connsiteX5" fmla="*/ 805109 w 6032668"/>
              <a:gd name="connsiteY5" fmla="*/ 1047265 h 6914706"/>
              <a:gd name="connsiteX6" fmla="*/ 806042 w 6032668"/>
              <a:gd name="connsiteY6" fmla="*/ 0 h 6914706"/>
              <a:gd name="connsiteX0" fmla="*/ 806042 w 6030060"/>
              <a:gd name="connsiteY0" fmla="*/ 0 h 6914706"/>
              <a:gd name="connsiteX1" fmla="*/ 6029573 w 6030060"/>
              <a:gd name="connsiteY1" fmla="*/ 717 h 6914706"/>
              <a:gd name="connsiteX2" fmla="*/ 6019873 w 6030060"/>
              <a:gd name="connsiteY2" fmla="*/ 6914392 h 6914706"/>
              <a:gd name="connsiteX3" fmla="*/ 1823 w 6030060"/>
              <a:gd name="connsiteY3" fmla="*/ 6870109 h 6914706"/>
              <a:gd name="connsiteX4" fmla="*/ 6265 w 6030060"/>
              <a:gd name="connsiteY4" fmla="*/ 1050709 h 6914706"/>
              <a:gd name="connsiteX5" fmla="*/ 805109 w 6030060"/>
              <a:gd name="connsiteY5" fmla="*/ 1047265 h 6914706"/>
              <a:gd name="connsiteX6" fmla="*/ 806042 w 6030060"/>
              <a:gd name="connsiteY6" fmla="*/ 0 h 6914706"/>
              <a:gd name="connsiteX0" fmla="*/ 806042 w 6030060"/>
              <a:gd name="connsiteY0" fmla="*/ 0 h 6889622"/>
              <a:gd name="connsiteX1" fmla="*/ 6029573 w 6030060"/>
              <a:gd name="connsiteY1" fmla="*/ 717 h 6889622"/>
              <a:gd name="connsiteX2" fmla="*/ 6019873 w 6030060"/>
              <a:gd name="connsiteY2" fmla="*/ 6888992 h 6889622"/>
              <a:gd name="connsiteX3" fmla="*/ 1823 w 6030060"/>
              <a:gd name="connsiteY3" fmla="*/ 6870109 h 6889622"/>
              <a:gd name="connsiteX4" fmla="*/ 6265 w 6030060"/>
              <a:gd name="connsiteY4" fmla="*/ 1050709 h 6889622"/>
              <a:gd name="connsiteX5" fmla="*/ 805109 w 6030060"/>
              <a:gd name="connsiteY5" fmla="*/ 1047265 h 6889622"/>
              <a:gd name="connsiteX6" fmla="*/ 806042 w 6030060"/>
              <a:gd name="connsiteY6" fmla="*/ 0 h 6889622"/>
              <a:gd name="connsiteX0" fmla="*/ 806042 w 6030060"/>
              <a:gd name="connsiteY0" fmla="*/ 0 h 6897931"/>
              <a:gd name="connsiteX1" fmla="*/ 6029573 w 6030060"/>
              <a:gd name="connsiteY1" fmla="*/ 717 h 6897931"/>
              <a:gd name="connsiteX2" fmla="*/ 6019873 w 6030060"/>
              <a:gd name="connsiteY2" fmla="*/ 6897459 h 6897931"/>
              <a:gd name="connsiteX3" fmla="*/ 1823 w 6030060"/>
              <a:gd name="connsiteY3" fmla="*/ 6870109 h 6897931"/>
              <a:gd name="connsiteX4" fmla="*/ 6265 w 6030060"/>
              <a:gd name="connsiteY4" fmla="*/ 1050709 h 6897931"/>
              <a:gd name="connsiteX5" fmla="*/ 805109 w 6030060"/>
              <a:gd name="connsiteY5" fmla="*/ 1047265 h 6897931"/>
              <a:gd name="connsiteX6" fmla="*/ 806042 w 6030060"/>
              <a:gd name="connsiteY6" fmla="*/ 0 h 6897931"/>
              <a:gd name="connsiteX0" fmla="*/ 806042 w 6029936"/>
              <a:gd name="connsiteY0" fmla="*/ 0 h 6881473"/>
              <a:gd name="connsiteX1" fmla="*/ 6029573 w 6029936"/>
              <a:gd name="connsiteY1" fmla="*/ 717 h 6881473"/>
              <a:gd name="connsiteX2" fmla="*/ 6011406 w 6029936"/>
              <a:gd name="connsiteY2" fmla="*/ 6880525 h 6881473"/>
              <a:gd name="connsiteX3" fmla="*/ 1823 w 6029936"/>
              <a:gd name="connsiteY3" fmla="*/ 6870109 h 6881473"/>
              <a:gd name="connsiteX4" fmla="*/ 6265 w 6029936"/>
              <a:gd name="connsiteY4" fmla="*/ 1050709 h 6881473"/>
              <a:gd name="connsiteX5" fmla="*/ 805109 w 6029936"/>
              <a:gd name="connsiteY5" fmla="*/ 1047265 h 6881473"/>
              <a:gd name="connsiteX6" fmla="*/ 806042 w 6029936"/>
              <a:gd name="connsiteY6" fmla="*/ 0 h 6881473"/>
              <a:gd name="connsiteX0" fmla="*/ 806042 w 6036806"/>
              <a:gd name="connsiteY0" fmla="*/ 0 h 6881473"/>
              <a:gd name="connsiteX1" fmla="*/ 6029573 w 6036806"/>
              <a:gd name="connsiteY1" fmla="*/ 717 h 6881473"/>
              <a:gd name="connsiteX2" fmla="*/ 6036806 w 6036806"/>
              <a:gd name="connsiteY2" fmla="*/ 6880525 h 6881473"/>
              <a:gd name="connsiteX3" fmla="*/ 1823 w 6036806"/>
              <a:gd name="connsiteY3" fmla="*/ 6870109 h 6881473"/>
              <a:gd name="connsiteX4" fmla="*/ 6265 w 6036806"/>
              <a:gd name="connsiteY4" fmla="*/ 1050709 h 6881473"/>
              <a:gd name="connsiteX5" fmla="*/ 805109 w 6036806"/>
              <a:gd name="connsiteY5" fmla="*/ 1047265 h 6881473"/>
              <a:gd name="connsiteX6" fmla="*/ 806042 w 6036806"/>
              <a:gd name="connsiteY6" fmla="*/ 0 h 6881473"/>
              <a:gd name="connsiteX0" fmla="*/ 806042 w 6029936"/>
              <a:gd name="connsiteY0" fmla="*/ 0 h 6889621"/>
              <a:gd name="connsiteX1" fmla="*/ 6029573 w 6029936"/>
              <a:gd name="connsiteY1" fmla="*/ 717 h 6889621"/>
              <a:gd name="connsiteX2" fmla="*/ 6011406 w 6029936"/>
              <a:gd name="connsiteY2" fmla="*/ 6888991 h 6889621"/>
              <a:gd name="connsiteX3" fmla="*/ 1823 w 6029936"/>
              <a:gd name="connsiteY3" fmla="*/ 6870109 h 6889621"/>
              <a:gd name="connsiteX4" fmla="*/ 6265 w 6029936"/>
              <a:gd name="connsiteY4" fmla="*/ 1050709 h 6889621"/>
              <a:gd name="connsiteX5" fmla="*/ 805109 w 6029936"/>
              <a:gd name="connsiteY5" fmla="*/ 1047265 h 6889621"/>
              <a:gd name="connsiteX6" fmla="*/ 806042 w 6029936"/>
              <a:gd name="connsiteY6" fmla="*/ 0 h 6889621"/>
              <a:gd name="connsiteX0" fmla="*/ 806042 w 6036806"/>
              <a:gd name="connsiteY0" fmla="*/ 0 h 6897929"/>
              <a:gd name="connsiteX1" fmla="*/ 6029573 w 6036806"/>
              <a:gd name="connsiteY1" fmla="*/ 717 h 6897929"/>
              <a:gd name="connsiteX2" fmla="*/ 6036806 w 6036806"/>
              <a:gd name="connsiteY2" fmla="*/ 6897457 h 6897929"/>
              <a:gd name="connsiteX3" fmla="*/ 1823 w 6036806"/>
              <a:gd name="connsiteY3" fmla="*/ 6870109 h 6897929"/>
              <a:gd name="connsiteX4" fmla="*/ 6265 w 6036806"/>
              <a:gd name="connsiteY4" fmla="*/ 1050709 h 6897929"/>
              <a:gd name="connsiteX5" fmla="*/ 805109 w 6036806"/>
              <a:gd name="connsiteY5" fmla="*/ 1047265 h 6897929"/>
              <a:gd name="connsiteX6" fmla="*/ 806042 w 6036806"/>
              <a:gd name="connsiteY6" fmla="*/ 0 h 689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6806" h="6897929">
                <a:moveTo>
                  <a:pt x="806042" y="0"/>
                </a:moveTo>
                <a:lnTo>
                  <a:pt x="6029573" y="717"/>
                </a:lnTo>
                <a:cubicBezTo>
                  <a:pt x="6033610" y="70358"/>
                  <a:pt x="6027946" y="6865329"/>
                  <a:pt x="6036806" y="6897457"/>
                </a:cubicBezTo>
                <a:cubicBezTo>
                  <a:pt x="5956088" y="6902058"/>
                  <a:pt x="46208" y="6871564"/>
                  <a:pt x="1823" y="6870109"/>
                </a:cubicBezTo>
                <a:cubicBezTo>
                  <a:pt x="-6141" y="6870647"/>
                  <a:pt x="15091" y="1047587"/>
                  <a:pt x="6265" y="1050709"/>
                </a:cubicBezTo>
                <a:cubicBezTo>
                  <a:pt x="14445" y="1042960"/>
                  <a:pt x="799243" y="1046511"/>
                  <a:pt x="805109" y="1047265"/>
                </a:cubicBezTo>
                <a:cubicBezTo>
                  <a:pt x="796714" y="1044306"/>
                  <a:pt x="808356" y="89330"/>
                  <a:pt x="806042" y="0"/>
                </a:cubicBezTo>
                <a:close/>
              </a:path>
            </a:pathLst>
          </a:custGeom>
        </p:spPr>
        <p:txBody>
          <a:bodyPr anchor="ctr"/>
          <a:lstStyle>
            <a:lvl1pPr marL="228600" marR="0" indent="-228600" algn="ctr" defTabSz="914400" rtl="0" eaLnBrk="1" fontAlgn="auto" latinLnBrk="0" hangingPunct="1">
              <a:lnSpc>
                <a:spcPct val="90000"/>
              </a:lnSpc>
              <a:spcBef>
                <a:spcPts val="1000"/>
              </a:spcBef>
              <a:spcAft>
                <a:spcPts val="0"/>
              </a:spcAft>
              <a:buClrTx/>
              <a:buSzTx/>
              <a:buFont typeface="Arial"/>
              <a:buChar char="•"/>
              <a:tabLst/>
              <a:defRPr sz="1600"/>
            </a:lvl1pPr>
          </a:lstStyle>
          <a:p>
            <a:r>
              <a:rPr lang="en-US" dirty="0"/>
              <a:t>Drag picture to placeholder or click icon to add</a:t>
            </a:r>
          </a:p>
        </p:txBody>
      </p:sp>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Plassholder for bilde 25">
            <a:extLst>
              <a:ext uri="{FF2B5EF4-FFF2-40B4-BE49-F238E27FC236}">
                <a16:creationId xmlns:a16="http://schemas.microsoft.com/office/drawing/2014/main" id="{6CB47F31-9ED2-E44C-B44A-09188EE840FF}"/>
              </a:ext>
            </a:extLst>
          </p:cNvPr>
          <p:cNvSpPr>
            <a:spLocks noGrp="1"/>
          </p:cNvSpPr>
          <p:nvPr>
            <p:ph type="pic" sz="quarter" idx="26" hasCustomPrompt="1"/>
          </p:nvPr>
        </p:nvSpPr>
        <p:spPr>
          <a:xfrm>
            <a:off x="6096000" y="0"/>
            <a:ext cx="6096001" cy="6858000"/>
          </a:xfrm>
          <a:prstGeom prst="rect">
            <a:avLst/>
          </a:prstGeom>
        </p:spPr>
        <p:txBody>
          <a:bodyPr anchor="ctr"/>
          <a:lstStyle>
            <a:lvl1pPr marL="0" indent="0" algn="ctr">
              <a:buNone/>
              <a:defRPr/>
            </a:lvl1pPr>
          </a:lstStyle>
          <a:p>
            <a:r>
              <a:rPr lang="nb-NO"/>
              <a:t>Image</a:t>
            </a:r>
            <a:endParaRPr/>
          </a:p>
        </p:txBody>
      </p:sp>
    </p:spTree>
    <p:extLst>
      <p:ext uri="{BB962C8B-B14F-4D97-AF65-F5344CB8AC3E}">
        <p14:creationId xmlns:p14="http://schemas.microsoft.com/office/powerpoint/2010/main" val="1517358298"/>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2160">
          <p15:clr>
            <a:srgbClr val="FBAE40"/>
          </p15:clr>
        </p15:guide>
        <p15:guide id="11" pos="257">
          <p15:clr>
            <a:srgbClr val="FBAE40"/>
          </p15:clr>
        </p15:guide>
        <p15:guide id="12" pos="19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6b_Case short with quote">
    <p:spTree>
      <p:nvGrpSpPr>
        <p:cNvPr id="1" name=""/>
        <p:cNvGrpSpPr/>
        <p:nvPr/>
      </p:nvGrpSpPr>
      <p:grpSpPr>
        <a:xfrm>
          <a:off x="0" y="0"/>
          <a:ext cx="0" cy="0"/>
          <a:chOff x="0" y="0"/>
          <a:chExt cx="0" cy="0"/>
        </a:xfrm>
      </p:grpSpPr>
      <p:grpSp>
        <p:nvGrpSpPr>
          <p:cNvPr id="9" name="Gruppe 8"/>
          <p:cNvGrpSpPr/>
          <p:nvPr userDrawn="1"/>
        </p:nvGrpSpPr>
        <p:grpSpPr>
          <a:xfrm>
            <a:off x="0" y="0"/>
            <a:ext cx="802800" cy="1052380"/>
            <a:chOff x="0" y="0"/>
            <a:chExt cx="802800" cy="1052380"/>
          </a:xfrm>
        </p:grpSpPr>
        <p:sp>
          <p:nvSpPr>
            <p:cNvPr id="10" name="Rektangel 9"/>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Bild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bilde 2">
            <a:extLst>
              <a:ext uri="{FF2B5EF4-FFF2-40B4-BE49-F238E27FC236}">
                <a16:creationId xmlns:a16="http://schemas.microsoft.com/office/drawing/2014/main" id="{6A1AD03F-9D16-4E42-ADD1-4DCF0DD48D52}"/>
              </a:ext>
            </a:extLst>
          </p:cNvPr>
          <p:cNvSpPr>
            <a:spLocks noGrp="1"/>
          </p:cNvSpPr>
          <p:nvPr>
            <p:ph type="pic" sz="quarter" idx="16" hasCustomPrompt="1"/>
          </p:nvPr>
        </p:nvSpPr>
        <p:spPr>
          <a:xfrm>
            <a:off x="1200150" y="5522220"/>
            <a:ext cx="2186928" cy="640435"/>
          </a:xfrm>
          <a:prstGeom prst="rect">
            <a:avLst/>
          </a:prstGeom>
        </p:spPr>
        <p:txBody>
          <a:bodyPr anchor="ctr"/>
          <a:lstStyle>
            <a:lvl1pPr marL="0" indent="0" algn="l">
              <a:buNone/>
              <a:defRPr sz="2000"/>
            </a:lvl1pPr>
          </a:lstStyle>
          <a:p>
            <a:r>
              <a:rPr lang="nb-NO"/>
              <a:t>Logo client</a:t>
            </a:r>
            <a:endParaRPr/>
          </a:p>
        </p:txBody>
      </p:sp>
      <p:cxnSp>
        <p:nvCxnSpPr>
          <p:cNvPr id="6" name="Rett linje 5">
            <a:extLst>
              <a:ext uri="{FF2B5EF4-FFF2-40B4-BE49-F238E27FC236}">
                <a16:creationId xmlns:a16="http://schemas.microsoft.com/office/drawing/2014/main" id="{F9D678E5-47D8-9F4E-A86C-2DE6FF2191D7}"/>
              </a:ext>
            </a:extLst>
          </p:cNvPr>
          <p:cNvCxnSpPr>
            <a:cxnSpLocks/>
          </p:cNvCxnSpPr>
          <p:nvPr userDrawn="1"/>
        </p:nvCxnSpPr>
        <p:spPr>
          <a:xfrm>
            <a:off x="1200150" y="6399158"/>
            <a:ext cx="327501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Plassholder for bilde 25">
            <a:extLst>
              <a:ext uri="{FF2B5EF4-FFF2-40B4-BE49-F238E27FC236}">
                <a16:creationId xmlns:a16="http://schemas.microsoft.com/office/drawing/2014/main" id="{BE6368B0-B78E-D545-A6E2-A6A8D9FD94CF}"/>
              </a:ext>
            </a:extLst>
          </p:cNvPr>
          <p:cNvSpPr>
            <a:spLocks noGrp="1"/>
          </p:cNvSpPr>
          <p:nvPr>
            <p:ph type="pic" sz="quarter" idx="18" hasCustomPrompt="1"/>
          </p:nvPr>
        </p:nvSpPr>
        <p:spPr>
          <a:xfrm>
            <a:off x="4890386" y="0"/>
            <a:ext cx="7306378" cy="6858000"/>
          </a:xfrm>
          <a:prstGeom prst="rect">
            <a:avLst/>
          </a:prstGeom>
        </p:spPr>
        <p:txBody>
          <a:bodyPr anchor="ctr"/>
          <a:lstStyle>
            <a:lvl1pPr marL="0" indent="0" algn="ctr">
              <a:buNone/>
              <a:defRPr/>
            </a:lvl1pPr>
          </a:lstStyle>
          <a:p>
            <a:r>
              <a:rPr lang="nb-NO"/>
              <a:t>Image</a:t>
            </a:r>
            <a:endParaRPr/>
          </a:p>
        </p:txBody>
      </p:sp>
      <p:sp>
        <p:nvSpPr>
          <p:cNvPr id="16" name="Plassholder for tekst 2">
            <a:extLst>
              <a:ext uri="{FF2B5EF4-FFF2-40B4-BE49-F238E27FC236}">
                <a16:creationId xmlns:a16="http://schemas.microsoft.com/office/drawing/2014/main" id="{13CD7BF1-AAFD-8A46-9942-7CC618B5EECC}"/>
              </a:ext>
            </a:extLst>
          </p:cNvPr>
          <p:cNvSpPr>
            <a:spLocks noGrp="1"/>
          </p:cNvSpPr>
          <p:nvPr>
            <p:ph type="body" sz="quarter" idx="19" hasCustomPrompt="1"/>
          </p:nvPr>
        </p:nvSpPr>
        <p:spPr>
          <a:xfrm>
            <a:off x="1132332" y="1349375"/>
            <a:ext cx="3342832" cy="4181475"/>
          </a:xfrm>
          <a:prstGeom prst="rect">
            <a:avLst/>
          </a:prstGeom>
        </p:spPr>
        <p:txBody>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nb-NO"/>
              <a:t>About the case or quote from client.</a:t>
            </a:r>
          </a:p>
        </p:txBody>
      </p:sp>
    </p:spTree>
    <p:extLst>
      <p:ext uri="{BB962C8B-B14F-4D97-AF65-F5344CB8AC3E}">
        <p14:creationId xmlns:p14="http://schemas.microsoft.com/office/powerpoint/2010/main" val="2722099854"/>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nal page">
    <p:spTree>
      <p:nvGrpSpPr>
        <p:cNvPr id="1" name=""/>
        <p:cNvGrpSpPr/>
        <p:nvPr/>
      </p:nvGrpSpPr>
      <p:grpSpPr>
        <a:xfrm>
          <a:off x="0" y="0"/>
          <a:ext cx="0" cy="0"/>
          <a:chOff x="0" y="0"/>
          <a:chExt cx="0" cy="0"/>
        </a:xfrm>
      </p:grpSpPr>
      <p:pic>
        <p:nvPicPr>
          <p:cNvPr id="10" name="Bilde 9"/>
          <p:cNvPicPr>
            <a:picLocks noChangeAspect="1"/>
          </p:cNvPicPr>
          <p:nvPr userDrawn="1"/>
        </p:nvPicPr>
        <p:blipFill>
          <a:blip r:embed="rId2"/>
          <a:stretch>
            <a:fillRect/>
          </a:stretch>
        </p:blipFill>
        <p:spPr>
          <a:xfrm>
            <a:off x="0" y="1158"/>
            <a:ext cx="12192000" cy="6855683"/>
          </a:xfrm>
          <a:prstGeom prst="rect">
            <a:avLst/>
          </a:prstGeom>
          <a:ln>
            <a:noFill/>
          </a:ln>
        </p:spPr>
      </p:pic>
      <p:pic>
        <p:nvPicPr>
          <p:cNvPr id="8" name="Bild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45759" y="5142922"/>
            <a:ext cx="3100482" cy="394240"/>
          </a:xfrm>
          <a:prstGeom prst="rect">
            <a:avLst/>
          </a:prstGeom>
        </p:spPr>
      </p:pic>
      <p:sp>
        <p:nvSpPr>
          <p:cNvPr id="9" name="Text Placeholder 24"/>
          <p:cNvSpPr>
            <a:spLocks noGrp="1"/>
          </p:cNvSpPr>
          <p:nvPr>
            <p:ph type="body" sz="quarter" idx="10" hasCustomPrompt="1"/>
          </p:nvPr>
        </p:nvSpPr>
        <p:spPr>
          <a:xfrm>
            <a:off x="3751060" y="1285441"/>
            <a:ext cx="4689880" cy="2733671"/>
          </a:xfrm>
          <a:prstGeom prst="rect">
            <a:avLst/>
          </a:prstGeom>
        </p:spPr>
        <p:txBody>
          <a:bodyPr anchor="t"/>
          <a:lstStyle>
            <a:lvl1pPr marL="0" indent="0" algn="ctr">
              <a:lnSpc>
                <a:spcPts val="6200"/>
              </a:lnSpc>
              <a:spcBef>
                <a:spcPts val="0"/>
              </a:spcBef>
              <a:buNone/>
              <a:defRPr sz="6000" baseline="0">
                <a:solidFill>
                  <a:schemeClr val="bg1"/>
                </a:solidFill>
                <a:latin typeface="+mj-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“Thank you” or other</a:t>
            </a:r>
          </a:p>
        </p:txBody>
      </p:sp>
      <p:sp>
        <p:nvSpPr>
          <p:cNvPr id="12" name="TekstSylinder 11"/>
          <p:cNvSpPr txBox="1"/>
          <p:nvPr userDrawn="1"/>
        </p:nvSpPr>
        <p:spPr>
          <a:xfrm>
            <a:off x="3768090" y="5660572"/>
            <a:ext cx="4655820" cy="307777"/>
          </a:xfrm>
          <a:prstGeom prst="rect">
            <a:avLst/>
          </a:prstGeom>
          <a:noFill/>
        </p:spPr>
        <p:txBody>
          <a:bodyPr wrap="square" rtlCol="0">
            <a:spAutoFit/>
          </a:bodyPr>
          <a:lstStyle/>
          <a:p>
            <a:pPr algn="ctr"/>
            <a:r>
              <a:rPr lang="nb-NO" sz="1400">
                <a:solidFill>
                  <a:schemeClr val="bg1"/>
                </a:solidFill>
              </a:rPr>
              <a:t>Delivering Transformation.</a:t>
            </a:r>
            <a:r>
              <a:rPr lang="nb-NO" sz="1400" baseline="0">
                <a:solidFill>
                  <a:schemeClr val="bg1"/>
                </a:solidFill>
              </a:rPr>
              <a:t> Together.</a:t>
            </a:r>
            <a:endParaRPr sz="1400">
              <a:solidFill>
                <a:schemeClr val="bg1"/>
              </a:solidFill>
            </a:endParaRPr>
          </a:p>
        </p:txBody>
      </p:sp>
    </p:spTree>
    <p:extLst>
      <p:ext uri="{BB962C8B-B14F-4D97-AF65-F5344CB8AC3E}">
        <p14:creationId xmlns:p14="http://schemas.microsoft.com/office/powerpoint/2010/main" val="7111670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c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106835"/>
      </p:ext>
    </p:extLst>
  </p:cSld>
  <p:clrMapOvr>
    <a:masterClrMapping/>
  </p:clrMapOvr>
  <p:extLst mod="1">
    <p:ext uri="{DCECCB84-F9BA-43D5-87BE-67443E8EF086}">
      <p15:sldGuideLst xmlns:p15="http://schemas.microsoft.com/office/powerpoint/2012/main">
        <p15:guide id="2" pos="3840">
          <p15:clr>
            <a:srgbClr val="FBAE40"/>
          </p15:clr>
        </p15:guide>
        <p15:guide id="3" orient="horz" pos="663">
          <p15:clr>
            <a:srgbClr val="FBAE40"/>
          </p15:clr>
        </p15:guide>
        <p15:guide id="4" pos="756">
          <p15:clr>
            <a:srgbClr val="FBAE40"/>
          </p15:clr>
        </p15:guide>
        <p15:guide id="6" orient="horz" pos="4042">
          <p15:clr>
            <a:srgbClr val="FBAE40"/>
          </p15:clr>
        </p15:guide>
        <p15:guide id="7" orient="horz" pos="119">
          <p15:clr>
            <a:srgbClr val="FBAE40"/>
          </p15:clr>
        </p15:guide>
        <p15:guide id="9" pos="506">
          <p15:clr>
            <a:srgbClr val="FBAE40"/>
          </p15:clr>
        </p15:guide>
        <p15:guide id="10" orient="horz" pos="1071">
          <p15:clr>
            <a:srgbClr val="FBAE40"/>
          </p15:clr>
        </p15:guide>
        <p15:guide id="11" pos="257">
          <p15:clr>
            <a:srgbClr val="FBAE40"/>
          </p15:clr>
        </p15:guide>
        <p15:guide id="12" pos="2819">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hololens ma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563857-6884-904F-8D70-C6F8FE8424FB}"/>
              </a:ext>
            </a:extLst>
          </p:cNvPr>
          <p:cNvPicPr>
            <a:picLocks noChangeAspect="1"/>
          </p:cNvPicPr>
          <p:nvPr userDrawn="1"/>
        </p:nvPicPr>
        <p:blipFill>
          <a:blip r:embed="rId2"/>
          <a:stretch>
            <a:fillRect/>
          </a:stretch>
        </p:blipFill>
        <p:spPr>
          <a:xfrm>
            <a:off x="0" y="0"/>
            <a:ext cx="12219277" cy="6879137"/>
          </a:xfrm>
          <a:prstGeom prst="rect">
            <a:avLst/>
          </a:prstGeom>
        </p:spPr>
      </p:pic>
      <p:pic>
        <p:nvPicPr>
          <p:cNvPr id="3" name="Bilde 2">
            <a:extLst>
              <a:ext uri="{FF2B5EF4-FFF2-40B4-BE49-F238E27FC236}">
                <a16:creationId xmlns:a16="http://schemas.microsoft.com/office/drawing/2014/main" id="{021979C4-2807-9E41-84B2-A7BF36900A42}"/>
              </a:ext>
            </a:extLst>
          </p:cNvPr>
          <p:cNvPicPr>
            <a:picLocks noChangeAspect="1"/>
          </p:cNvPicPr>
          <p:nvPr userDrawn="1"/>
        </p:nvPicPr>
        <p:blipFill>
          <a:blip r:embed="rId3">
            <a:alphaModFix amt="75000"/>
          </a:blip>
          <a:stretch>
            <a:fillRect/>
          </a:stretch>
        </p:blipFill>
        <p:spPr>
          <a:xfrm>
            <a:off x="6054791" y="0"/>
            <a:ext cx="6164487" cy="6877620"/>
          </a:xfrm>
          <a:prstGeom prst="rect">
            <a:avLst/>
          </a:prstGeom>
        </p:spPr>
      </p:pic>
      <p:pic>
        <p:nvPicPr>
          <p:cNvPr id="10" name="Bilde 9">
            <a:extLst>
              <a:ext uri="{FF2B5EF4-FFF2-40B4-BE49-F238E27FC236}">
                <a16:creationId xmlns:a16="http://schemas.microsoft.com/office/drawing/2014/main" id="{8687C0B1-3D26-344D-9521-0F6F21C936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42502" y="6067498"/>
            <a:ext cx="2666365" cy="339040"/>
          </a:xfrm>
          <a:prstGeom prst="rect">
            <a:avLst/>
          </a:prstGeom>
        </p:spPr>
      </p:pic>
      <p:sp>
        <p:nvSpPr>
          <p:cNvPr id="12" name="Text Placeholder 24">
            <a:extLst>
              <a:ext uri="{FF2B5EF4-FFF2-40B4-BE49-F238E27FC236}">
                <a16:creationId xmlns:a16="http://schemas.microsoft.com/office/drawing/2014/main" id="{DBFAA423-6BD7-D240-A3C6-489B0E284471}"/>
              </a:ext>
            </a:extLst>
          </p:cNvPr>
          <p:cNvSpPr>
            <a:spLocks noGrp="1"/>
          </p:cNvSpPr>
          <p:nvPr>
            <p:ph type="body" sz="quarter" idx="10" hasCustomPrompt="1"/>
          </p:nvPr>
        </p:nvSpPr>
        <p:spPr>
          <a:xfrm>
            <a:off x="6591910" y="1148156"/>
            <a:ext cx="5151574" cy="3488834"/>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4758645"/>
              <a:gd name="connsiteY0" fmla="*/ 0 h 4004035"/>
              <a:gd name="connsiteX1" fmla="*/ 4758645 w 4758645"/>
              <a:gd name="connsiteY1" fmla="*/ 9832 h 4004035"/>
              <a:gd name="connsiteX2" fmla="*/ 4663872 w 4758645"/>
              <a:gd name="connsiteY2" fmla="*/ 4004035 h 4004035"/>
              <a:gd name="connsiteX3" fmla="*/ 10269 w 4758645"/>
              <a:gd name="connsiteY3" fmla="*/ 4004035 h 4004035"/>
              <a:gd name="connsiteX4" fmla="*/ 436 w 4758645"/>
              <a:gd name="connsiteY4" fmla="*/ 0 h 4004035"/>
              <a:gd name="connsiteX0" fmla="*/ 436 w 4771933"/>
              <a:gd name="connsiteY0" fmla="*/ 0 h 4004035"/>
              <a:gd name="connsiteX1" fmla="*/ 4758645 w 4771933"/>
              <a:gd name="connsiteY1" fmla="*/ 9832 h 4004035"/>
              <a:gd name="connsiteX2" fmla="*/ 4663872 w 4771933"/>
              <a:gd name="connsiteY2" fmla="*/ 4004035 h 4004035"/>
              <a:gd name="connsiteX3" fmla="*/ 10269 w 4771933"/>
              <a:gd name="connsiteY3" fmla="*/ 4004035 h 4004035"/>
              <a:gd name="connsiteX4" fmla="*/ 436 w 4771933"/>
              <a:gd name="connsiteY4" fmla="*/ 0 h 4004035"/>
              <a:gd name="connsiteX0" fmla="*/ 436 w 4923716"/>
              <a:gd name="connsiteY0" fmla="*/ 0 h 4031536"/>
              <a:gd name="connsiteX1" fmla="*/ 4758645 w 4923716"/>
              <a:gd name="connsiteY1" fmla="*/ 9832 h 4031536"/>
              <a:gd name="connsiteX2" fmla="*/ 4877003 w 4923716"/>
              <a:gd name="connsiteY2" fmla="*/ 4031536 h 4031536"/>
              <a:gd name="connsiteX3" fmla="*/ 10269 w 4923716"/>
              <a:gd name="connsiteY3" fmla="*/ 4004035 h 4031536"/>
              <a:gd name="connsiteX4" fmla="*/ 436 w 4923716"/>
              <a:gd name="connsiteY4" fmla="*/ 0 h 4031536"/>
              <a:gd name="connsiteX0" fmla="*/ 436 w 4877992"/>
              <a:gd name="connsiteY0" fmla="*/ 0 h 4031536"/>
              <a:gd name="connsiteX1" fmla="*/ 4758645 w 4877992"/>
              <a:gd name="connsiteY1" fmla="*/ 9832 h 4031536"/>
              <a:gd name="connsiteX2" fmla="*/ 4877003 w 4877992"/>
              <a:gd name="connsiteY2" fmla="*/ 4031536 h 4031536"/>
              <a:gd name="connsiteX3" fmla="*/ 10269 w 4877992"/>
              <a:gd name="connsiteY3" fmla="*/ 4004035 h 4031536"/>
              <a:gd name="connsiteX4" fmla="*/ 436 w 4877992"/>
              <a:gd name="connsiteY4" fmla="*/ 0 h 4031536"/>
              <a:gd name="connsiteX0" fmla="*/ 436 w 4917810"/>
              <a:gd name="connsiteY0" fmla="*/ 0 h 4031536"/>
              <a:gd name="connsiteX1" fmla="*/ 4916774 w 4917810"/>
              <a:gd name="connsiteY1" fmla="*/ 2957 h 4031536"/>
              <a:gd name="connsiteX2" fmla="*/ 4877003 w 4917810"/>
              <a:gd name="connsiteY2" fmla="*/ 4031536 h 4031536"/>
              <a:gd name="connsiteX3" fmla="*/ 10269 w 4917810"/>
              <a:gd name="connsiteY3" fmla="*/ 4004035 h 4031536"/>
              <a:gd name="connsiteX4" fmla="*/ 436 w 4917810"/>
              <a:gd name="connsiteY4" fmla="*/ 0 h 4031536"/>
              <a:gd name="connsiteX0" fmla="*/ 436 w 4919882"/>
              <a:gd name="connsiteY0" fmla="*/ 0 h 4031536"/>
              <a:gd name="connsiteX1" fmla="*/ 4916774 w 4919882"/>
              <a:gd name="connsiteY1" fmla="*/ 2957 h 4031536"/>
              <a:gd name="connsiteX2" fmla="*/ 4904503 w 4919882"/>
              <a:gd name="connsiteY2" fmla="*/ 4031536 h 4031536"/>
              <a:gd name="connsiteX3" fmla="*/ 10269 w 4919882"/>
              <a:gd name="connsiteY3" fmla="*/ 4004035 h 4031536"/>
              <a:gd name="connsiteX4" fmla="*/ 436 w 4919882"/>
              <a:gd name="connsiteY4" fmla="*/ 0 h 4031536"/>
              <a:gd name="connsiteX0" fmla="*/ 436 w 4918349"/>
              <a:gd name="connsiteY0" fmla="*/ 0 h 4024661"/>
              <a:gd name="connsiteX1" fmla="*/ 4916774 w 4918349"/>
              <a:gd name="connsiteY1" fmla="*/ 2957 h 4024661"/>
              <a:gd name="connsiteX2" fmla="*/ 4890752 w 4918349"/>
              <a:gd name="connsiteY2" fmla="*/ 4024661 h 4024661"/>
              <a:gd name="connsiteX3" fmla="*/ 10269 w 4918349"/>
              <a:gd name="connsiteY3" fmla="*/ 4004035 h 4024661"/>
              <a:gd name="connsiteX4" fmla="*/ 436 w 4918349"/>
              <a:gd name="connsiteY4" fmla="*/ 0 h 4024661"/>
              <a:gd name="connsiteX0" fmla="*/ 436 w 4918349"/>
              <a:gd name="connsiteY0" fmla="*/ 0 h 4004036"/>
              <a:gd name="connsiteX1" fmla="*/ 4916774 w 4918349"/>
              <a:gd name="connsiteY1" fmla="*/ 2957 h 4004036"/>
              <a:gd name="connsiteX2" fmla="*/ 4890752 w 4918349"/>
              <a:gd name="connsiteY2" fmla="*/ 4004036 h 4004036"/>
              <a:gd name="connsiteX3" fmla="*/ 10269 w 4918349"/>
              <a:gd name="connsiteY3" fmla="*/ 4004035 h 4004036"/>
              <a:gd name="connsiteX4" fmla="*/ 436 w 4918349"/>
              <a:gd name="connsiteY4" fmla="*/ 0 h 4004036"/>
              <a:gd name="connsiteX0" fmla="*/ 28 w 5179199"/>
              <a:gd name="connsiteY0" fmla="*/ 0 h 4010911"/>
              <a:gd name="connsiteX1" fmla="*/ 5177624 w 5179199"/>
              <a:gd name="connsiteY1" fmla="*/ 9832 h 4010911"/>
              <a:gd name="connsiteX2" fmla="*/ 5151602 w 5179199"/>
              <a:gd name="connsiteY2" fmla="*/ 4010911 h 4010911"/>
              <a:gd name="connsiteX3" fmla="*/ 271119 w 5179199"/>
              <a:gd name="connsiteY3" fmla="*/ 4010910 h 4010911"/>
              <a:gd name="connsiteX4" fmla="*/ 28 w 5179199"/>
              <a:gd name="connsiteY4" fmla="*/ 0 h 4010911"/>
              <a:gd name="connsiteX0" fmla="*/ 26 w 5179197"/>
              <a:gd name="connsiteY0" fmla="*/ 0 h 4010911"/>
              <a:gd name="connsiteX1" fmla="*/ 5177622 w 5179197"/>
              <a:gd name="connsiteY1" fmla="*/ 9832 h 4010911"/>
              <a:gd name="connsiteX2" fmla="*/ 5151600 w 5179197"/>
              <a:gd name="connsiteY2" fmla="*/ 4010911 h 4010911"/>
              <a:gd name="connsiteX3" fmla="*/ 305493 w 5179197"/>
              <a:gd name="connsiteY3" fmla="*/ 4010910 h 4010911"/>
              <a:gd name="connsiteX4" fmla="*/ 26 w 5179197"/>
              <a:gd name="connsiteY4" fmla="*/ 0 h 4010911"/>
              <a:gd name="connsiteX0" fmla="*/ 40 w 5179211"/>
              <a:gd name="connsiteY0" fmla="*/ 0 h 4010911"/>
              <a:gd name="connsiteX1" fmla="*/ 5177636 w 5179211"/>
              <a:gd name="connsiteY1" fmla="*/ 9832 h 4010911"/>
              <a:gd name="connsiteX2" fmla="*/ 5151614 w 5179211"/>
              <a:gd name="connsiteY2" fmla="*/ 4010911 h 4010911"/>
              <a:gd name="connsiteX3" fmla="*/ 305507 w 5179211"/>
              <a:gd name="connsiteY3" fmla="*/ 4010910 h 4010911"/>
              <a:gd name="connsiteX4" fmla="*/ 40 w 517921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05467 w 5179171"/>
              <a:gd name="connsiteY3" fmla="*/ 4010910 h 4010911"/>
              <a:gd name="connsiteX4" fmla="*/ 0 w 5179171"/>
              <a:gd name="connsiteY4" fmla="*/ 0 h 4010911"/>
              <a:gd name="connsiteX0" fmla="*/ 0 w 5179171"/>
              <a:gd name="connsiteY0" fmla="*/ 0 h 4010911"/>
              <a:gd name="connsiteX1" fmla="*/ 5177596 w 5179171"/>
              <a:gd name="connsiteY1" fmla="*/ 9832 h 4010911"/>
              <a:gd name="connsiteX2" fmla="*/ 5151574 w 5179171"/>
              <a:gd name="connsiteY2" fmla="*/ 4010911 h 4010911"/>
              <a:gd name="connsiteX3" fmla="*/ 346718 w 5179171"/>
              <a:gd name="connsiteY3" fmla="*/ 4010910 h 4010911"/>
              <a:gd name="connsiteX4" fmla="*/ 0 w 5179171"/>
              <a:gd name="connsiteY4" fmla="*/ 0 h 4010911"/>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79171"/>
              <a:gd name="connsiteY0" fmla="*/ 0 h 4017785"/>
              <a:gd name="connsiteX1" fmla="*/ 5177596 w 5179171"/>
              <a:gd name="connsiteY1" fmla="*/ 9832 h 4017785"/>
              <a:gd name="connsiteX2" fmla="*/ 5151574 w 5179171"/>
              <a:gd name="connsiteY2" fmla="*/ 4010911 h 4017785"/>
              <a:gd name="connsiteX3" fmla="*/ 422345 w 5179171"/>
              <a:gd name="connsiteY3" fmla="*/ 4017785 h 4017785"/>
              <a:gd name="connsiteX4" fmla="*/ 0 w 5179171"/>
              <a:gd name="connsiteY4" fmla="*/ 0 h 4017785"/>
              <a:gd name="connsiteX0" fmla="*/ 0 w 5158902"/>
              <a:gd name="connsiteY0" fmla="*/ 0 h 4017785"/>
              <a:gd name="connsiteX1" fmla="*/ 5150095 w 5158902"/>
              <a:gd name="connsiteY1" fmla="*/ 9832 h 4017785"/>
              <a:gd name="connsiteX2" fmla="*/ 5151574 w 5158902"/>
              <a:gd name="connsiteY2" fmla="*/ 4010911 h 4017785"/>
              <a:gd name="connsiteX3" fmla="*/ 422345 w 5158902"/>
              <a:gd name="connsiteY3" fmla="*/ 4017785 h 4017785"/>
              <a:gd name="connsiteX4" fmla="*/ 0 w 5158902"/>
              <a:gd name="connsiteY4" fmla="*/ 0 h 4017785"/>
              <a:gd name="connsiteX0" fmla="*/ 0 w 5157205"/>
              <a:gd name="connsiteY0" fmla="*/ 0 h 4017785"/>
              <a:gd name="connsiteX1" fmla="*/ 5150095 w 5157205"/>
              <a:gd name="connsiteY1" fmla="*/ 9832 h 4017785"/>
              <a:gd name="connsiteX2" fmla="*/ 5151574 w 5157205"/>
              <a:gd name="connsiteY2" fmla="*/ 4010911 h 4017785"/>
              <a:gd name="connsiteX3" fmla="*/ 422345 w 5157205"/>
              <a:gd name="connsiteY3" fmla="*/ 4017785 h 4017785"/>
              <a:gd name="connsiteX4" fmla="*/ 0 w 5157205"/>
              <a:gd name="connsiteY4" fmla="*/ 0 h 4017785"/>
              <a:gd name="connsiteX0" fmla="*/ 0 w 5151574"/>
              <a:gd name="connsiteY0" fmla="*/ 0 h 4017785"/>
              <a:gd name="connsiteX1" fmla="*/ 5150095 w 5151574"/>
              <a:gd name="connsiteY1" fmla="*/ 9832 h 4017785"/>
              <a:gd name="connsiteX2" fmla="*/ 5151574 w 5151574"/>
              <a:gd name="connsiteY2" fmla="*/ 4010911 h 4017785"/>
              <a:gd name="connsiteX3" fmla="*/ 422345 w 5151574"/>
              <a:gd name="connsiteY3" fmla="*/ 4017785 h 4017785"/>
              <a:gd name="connsiteX4" fmla="*/ 0 w 5151574"/>
              <a:gd name="connsiteY4" fmla="*/ 0 h 4017785"/>
              <a:gd name="connsiteX0" fmla="*/ 0 w 5151574"/>
              <a:gd name="connsiteY0" fmla="*/ 0 h 4022572"/>
              <a:gd name="connsiteX1" fmla="*/ 5150095 w 5151574"/>
              <a:gd name="connsiteY1" fmla="*/ 9832 h 4022572"/>
              <a:gd name="connsiteX2" fmla="*/ 5151574 w 5151574"/>
              <a:gd name="connsiteY2" fmla="*/ 4010911 h 4022572"/>
              <a:gd name="connsiteX3" fmla="*/ 422345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81094 w 5151574"/>
              <a:gd name="connsiteY3" fmla="*/ 4017785 h 4022572"/>
              <a:gd name="connsiteX4" fmla="*/ 0 w 5151574"/>
              <a:gd name="connsiteY4" fmla="*/ 0 h 4022572"/>
              <a:gd name="connsiteX0" fmla="*/ 0 w 5151574"/>
              <a:gd name="connsiteY0" fmla="*/ 0 h 4022572"/>
              <a:gd name="connsiteX1" fmla="*/ 5150095 w 5151574"/>
              <a:gd name="connsiteY1" fmla="*/ 9832 h 4022572"/>
              <a:gd name="connsiteX2" fmla="*/ 5151574 w 5151574"/>
              <a:gd name="connsiteY2" fmla="*/ 4010911 h 4022572"/>
              <a:gd name="connsiteX3" fmla="*/ 326093 w 5151574"/>
              <a:gd name="connsiteY3" fmla="*/ 4017785 h 4022572"/>
              <a:gd name="connsiteX4" fmla="*/ 0 w 5151574"/>
              <a:gd name="connsiteY4" fmla="*/ 0 h 402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1574" h="4022572">
                <a:moveTo>
                  <a:pt x="0" y="0"/>
                </a:moveTo>
                <a:lnTo>
                  <a:pt x="5150095" y="9832"/>
                </a:lnTo>
                <a:cubicBezTo>
                  <a:pt x="5150588" y="28071"/>
                  <a:pt x="5151081" y="4009526"/>
                  <a:pt x="5151574" y="4010911"/>
                </a:cubicBezTo>
                <a:cubicBezTo>
                  <a:pt x="5149582" y="4033828"/>
                  <a:pt x="1902503" y="4015494"/>
                  <a:pt x="326093" y="4017785"/>
                </a:cubicBezTo>
                <a:cubicBezTo>
                  <a:pt x="322495" y="4039808"/>
                  <a:pt x="120476" y="1407990"/>
                  <a:pt x="0" y="0"/>
                </a:cubicBezTo>
                <a:close/>
              </a:path>
            </a:pathLst>
          </a:custGeom>
        </p:spPr>
        <p:txBody>
          <a:bodyPr anchor="t">
            <a:normAutofit/>
          </a:bodyPr>
          <a:lstStyle>
            <a:lvl1pPr marL="0" indent="0" algn="r">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
        <p:nvSpPr>
          <p:cNvPr id="13" name="Text Placeholder 28">
            <a:extLst>
              <a:ext uri="{FF2B5EF4-FFF2-40B4-BE49-F238E27FC236}">
                <a16:creationId xmlns:a16="http://schemas.microsoft.com/office/drawing/2014/main" id="{4139275B-391D-4C4C-ABE7-ECAE9F6E1093}"/>
              </a:ext>
            </a:extLst>
          </p:cNvPr>
          <p:cNvSpPr>
            <a:spLocks noGrp="1"/>
          </p:cNvSpPr>
          <p:nvPr>
            <p:ph type="body" sz="quarter" idx="12" hasCustomPrompt="1"/>
          </p:nvPr>
        </p:nvSpPr>
        <p:spPr>
          <a:xfrm>
            <a:off x="7104237" y="5071879"/>
            <a:ext cx="4613145" cy="506140"/>
          </a:xfrm>
          <a:prstGeom prst="rect">
            <a:avLst/>
          </a:prstGeom>
        </p:spPr>
        <p:txBody>
          <a:bodyPr>
            <a:normAutofit/>
          </a:bodyPr>
          <a:lstStyle>
            <a:lvl1pPr marL="0" indent="0" algn="r">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14" name="Text Placeholder 28">
            <a:extLst>
              <a:ext uri="{FF2B5EF4-FFF2-40B4-BE49-F238E27FC236}">
                <a16:creationId xmlns:a16="http://schemas.microsoft.com/office/drawing/2014/main" id="{42B20244-7BC3-C848-8DDE-36FE79DE7CEA}"/>
              </a:ext>
            </a:extLst>
          </p:cNvPr>
          <p:cNvSpPr>
            <a:spLocks noGrp="1"/>
          </p:cNvSpPr>
          <p:nvPr>
            <p:ph type="body" sz="quarter" idx="13" hasCustomPrompt="1"/>
          </p:nvPr>
        </p:nvSpPr>
        <p:spPr>
          <a:xfrm>
            <a:off x="9036095" y="5520863"/>
            <a:ext cx="2681287" cy="329046"/>
          </a:xfrm>
          <a:prstGeom prst="rect">
            <a:avLst/>
          </a:prstGeom>
        </p:spPr>
        <p:txBody>
          <a:bodyPr>
            <a:normAutofit/>
          </a:bodyPr>
          <a:lstStyle>
            <a:lvl1pPr marL="0" indent="0" algn="r">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8" name="Ellipse 7">
            <a:extLst>
              <a:ext uri="{FF2B5EF4-FFF2-40B4-BE49-F238E27FC236}">
                <a16:creationId xmlns:a16="http://schemas.microsoft.com/office/drawing/2014/main" id="{B5248BEA-9E02-4F49-AE64-D363705C8EBB}"/>
              </a:ext>
            </a:extLst>
          </p:cNvPr>
          <p:cNvSpPr/>
          <p:nvPr userDrawn="1"/>
        </p:nvSpPr>
        <p:spPr>
          <a:xfrm>
            <a:off x="3398321" y="2007481"/>
            <a:ext cx="237244" cy="237244"/>
          </a:xfrm>
          <a:prstGeom prst="ellipse">
            <a:avLst/>
          </a:prstGeom>
          <a:noFill/>
          <a:ln w="12700">
            <a:solidFill>
              <a:schemeClr val="accent1">
                <a:alpha val="8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1" name="Rett linje 10">
            <a:extLst>
              <a:ext uri="{FF2B5EF4-FFF2-40B4-BE49-F238E27FC236}">
                <a16:creationId xmlns:a16="http://schemas.microsoft.com/office/drawing/2014/main" id="{5B7BA43C-6B1E-144E-BB6A-B1FCD767D2E8}"/>
              </a:ext>
            </a:extLst>
          </p:cNvPr>
          <p:cNvCxnSpPr>
            <a:cxnSpLocks/>
          </p:cNvCxnSpPr>
          <p:nvPr userDrawn="1"/>
        </p:nvCxnSpPr>
        <p:spPr>
          <a:xfrm flipH="1">
            <a:off x="1095375" y="2342776"/>
            <a:ext cx="1074086" cy="355974"/>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B3EEAC20-FA96-B343-AE4C-1A6A75A1DE75}"/>
              </a:ext>
            </a:extLst>
          </p:cNvPr>
          <p:cNvSpPr/>
          <p:nvPr userDrawn="1"/>
        </p:nvSpPr>
        <p:spPr>
          <a:xfrm>
            <a:off x="3657371" y="2008458"/>
            <a:ext cx="217218" cy="217218"/>
          </a:xfrm>
          <a:prstGeom prst="ellipse">
            <a:avLst/>
          </a:prstGeom>
          <a:noFill/>
          <a:ln w="12700">
            <a:solidFill>
              <a:schemeClr val="tx2">
                <a:lumMod val="60000"/>
                <a:lumOff val="40000"/>
                <a:alpha val="74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3" name="Rett linje 32">
            <a:extLst>
              <a:ext uri="{FF2B5EF4-FFF2-40B4-BE49-F238E27FC236}">
                <a16:creationId xmlns:a16="http://schemas.microsoft.com/office/drawing/2014/main" id="{3BF39C01-BA5B-D546-B048-902C894D0994}"/>
              </a:ext>
            </a:extLst>
          </p:cNvPr>
          <p:cNvCxnSpPr>
            <a:cxnSpLocks/>
          </p:cNvCxnSpPr>
          <p:nvPr userDrawn="1"/>
        </p:nvCxnSpPr>
        <p:spPr>
          <a:xfrm flipH="1">
            <a:off x="666750" y="2413000"/>
            <a:ext cx="1997075" cy="1025810"/>
          </a:xfrm>
          <a:prstGeom prst="line">
            <a:avLst/>
          </a:prstGeom>
          <a:ln w="9525">
            <a:solidFill>
              <a:schemeClr val="accent1">
                <a:alpha val="78000"/>
              </a:schemeClr>
            </a:solidFill>
            <a:prstDash val="dash"/>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2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repeatCount="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0" fill="hold"/>
                                        <p:tgtEl>
                                          <p:spTgt spid="8"/>
                                        </p:tgtEl>
                                        <p:attrNameLst>
                                          <p:attrName>ppt_w</p:attrName>
                                        </p:attrNameLst>
                                      </p:cBhvr>
                                      <p:tavLst>
                                        <p:tav tm="0">
                                          <p:val>
                                            <p:fltVal val="0"/>
                                          </p:val>
                                        </p:tav>
                                        <p:tav tm="100000">
                                          <p:val>
                                            <p:strVal val="#ppt_w"/>
                                          </p:val>
                                        </p:tav>
                                      </p:tavLst>
                                    </p:anim>
                                    <p:anim calcmode="lin" valueType="num">
                                      <p:cBhvr>
                                        <p:cTn id="8" dur="5000" fill="hold"/>
                                        <p:tgtEl>
                                          <p:spTgt spid="8"/>
                                        </p:tgtEl>
                                        <p:attrNameLst>
                                          <p:attrName>ppt_h</p:attrName>
                                        </p:attrNameLst>
                                      </p:cBhvr>
                                      <p:tavLst>
                                        <p:tav tm="0">
                                          <p:val>
                                            <p:fltVal val="0"/>
                                          </p:val>
                                        </p:tav>
                                        <p:tav tm="100000">
                                          <p:val>
                                            <p:strVal val="#ppt_h"/>
                                          </p:val>
                                        </p:tav>
                                      </p:tavLst>
                                    </p:anim>
                                    <p:anim calcmode="lin" valueType="num">
                                      <p:cBhvr>
                                        <p:cTn id="9" dur="5000" fill="hold"/>
                                        <p:tgtEl>
                                          <p:spTgt spid="8"/>
                                        </p:tgtEl>
                                        <p:attrNameLst>
                                          <p:attrName>style.rotation</p:attrName>
                                        </p:attrNameLst>
                                      </p:cBhvr>
                                      <p:tavLst>
                                        <p:tav tm="0">
                                          <p:val>
                                            <p:fltVal val="360"/>
                                          </p:val>
                                        </p:tav>
                                        <p:tav tm="100000">
                                          <p:val>
                                            <p:fltVal val="0"/>
                                          </p:val>
                                        </p:tav>
                                      </p:tavLst>
                                    </p:anim>
                                    <p:animEffect transition="in" filter="fade">
                                      <p:cBhvr>
                                        <p:cTn id="10" dur="5000"/>
                                        <p:tgtEl>
                                          <p:spTgt spid="8"/>
                                        </p:tgtEl>
                                      </p:cBhvr>
                                    </p:animEffect>
                                  </p:childTnLst>
                                </p:cTn>
                              </p:par>
                              <p:par>
                                <p:cTn id="11" presetID="8" presetClass="emph" presetSubtype="0" repeatCount="indefinite" fill="hold" grpId="1" nodeType="withEffect">
                                  <p:stCondLst>
                                    <p:cond delay="0"/>
                                  </p:stCondLst>
                                  <p:childTnLst>
                                    <p:animRot by="21600000">
                                      <p:cBhvr>
                                        <p:cTn id="12" dur="5000" fill="hold"/>
                                        <p:tgtEl>
                                          <p:spTgt spid="8"/>
                                        </p:tgtEl>
                                        <p:attrNameLst>
                                          <p:attrName>r</p:attrName>
                                        </p:attrNameLst>
                                      </p:cBhvr>
                                    </p:animRot>
                                  </p:childTnLst>
                                </p:cTn>
                              </p:par>
                              <p:par>
                                <p:cTn id="13" presetID="49" presetClass="entr" presetSubtype="0" repeatCount="0"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2000" fill="hold"/>
                                        <p:tgtEl>
                                          <p:spTgt spid="29"/>
                                        </p:tgtEl>
                                        <p:attrNameLst>
                                          <p:attrName>ppt_w</p:attrName>
                                        </p:attrNameLst>
                                      </p:cBhvr>
                                      <p:tavLst>
                                        <p:tav tm="0">
                                          <p:val>
                                            <p:fltVal val="0"/>
                                          </p:val>
                                        </p:tav>
                                        <p:tav tm="100000">
                                          <p:val>
                                            <p:strVal val="#ppt_w"/>
                                          </p:val>
                                        </p:tav>
                                      </p:tavLst>
                                    </p:anim>
                                    <p:anim calcmode="lin" valueType="num">
                                      <p:cBhvr>
                                        <p:cTn id="16" dur="2000" fill="hold"/>
                                        <p:tgtEl>
                                          <p:spTgt spid="29"/>
                                        </p:tgtEl>
                                        <p:attrNameLst>
                                          <p:attrName>ppt_h</p:attrName>
                                        </p:attrNameLst>
                                      </p:cBhvr>
                                      <p:tavLst>
                                        <p:tav tm="0">
                                          <p:val>
                                            <p:fltVal val="0"/>
                                          </p:val>
                                        </p:tav>
                                        <p:tav tm="100000">
                                          <p:val>
                                            <p:strVal val="#ppt_h"/>
                                          </p:val>
                                        </p:tav>
                                      </p:tavLst>
                                    </p:anim>
                                    <p:anim calcmode="lin" valueType="num">
                                      <p:cBhvr>
                                        <p:cTn id="17" dur="2000" fill="hold"/>
                                        <p:tgtEl>
                                          <p:spTgt spid="29"/>
                                        </p:tgtEl>
                                        <p:attrNameLst>
                                          <p:attrName>style.rotation</p:attrName>
                                        </p:attrNameLst>
                                      </p:cBhvr>
                                      <p:tavLst>
                                        <p:tav tm="0">
                                          <p:val>
                                            <p:fltVal val="360"/>
                                          </p:val>
                                        </p:tav>
                                        <p:tav tm="100000">
                                          <p:val>
                                            <p:fltVal val="0"/>
                                          </p:val>
                                        </p:tav>
                                      </p:tavLst>
                                    </p:anim>
                                    <p:animEffect transition="in" filter="fade">
                                      <p:cBhvr>
                                        <p:cTn id="18" dur="2000"/>
                                        <p:tgtEl>
                                          <p:spTgt spid="29"/>
                                        </p:tgtEl>
                                      </p:cBhvr>
                                    </p:animEffect>
                                  </p:childTnLst>
                                </p:cTn>
                              </p:par>
                              <p:par>
                                <p:cTn id="19" presetID="8" presetClass="emph" presetSubtype="0" repeatCount="indefinite" fill="hold" grpId="1" nodeType="withEffect">
                                  <p:stCondLst>
                                    <p:cond delay="0"/>
                                  </p:stCondLst>
                                  <p:childTnLst>
                                    <p:animRot by="21600000">
                                      <p:cBhvr>
                                        <p:cTn id="20" dur="2000" fill="hold"/>
                                        <p:tgtEl>
                                          <p:spTgt spid="29"/>
                                        </p:tgtEl>
                                        <p:attrNameLst>
                                          <p:attrName>r</p:attrName>
                                        </p:attrNameLst>
                                      </p:cBhvr>
                                    </p:animRot>
                                  </p:childTnLst>
                                </p:cTn>
                              </p:par>
                              <p:par>
                                <p:cTn id="21" presetID="0" presetClass="path" presetSubtype="0" repeatCount="indefinite" accel="50000" decel="50000" fill="hold" nodeType="withEffect">
                                  <p:stCondLst>
                                    <p:cond delay="0"/>
                                  </p:stCondLst>
                                  <p:childTnLst>
                                    <p:animMotion origin="layout" path="M 0.02422 -0.01389 L -4.16667E-6 -2.59259E-6 " pathEditMode="relative" rAng="0" ptsTypes="AA">
                                      <p:cBhvr>
                                        <p:cTn id="22" dur="2000" fill="hold"/>
                                        <p:tgtEl>
                                          <p:spTgt spid="11"/>
                                        </p:tgtEl>
                                        <p:attrNameLst>
                                          <p:attrName>ppt_x</p:attrName>
                                          <p:attrName>ppt_y</p:attrName>
                                        </p:attrNameLst>
                                      </p:cBhvr>
                                      <p:rCtr x="-1211" y="694"/>
                                    </p:animMotion>
                                  </p:childTnLst>
                                </p:cTn>
                              </p:par>
                            </p:childTnLst>
                          </p:cTn>
                        </p:par>
                        <p:par>
                          <p:cTn id="23" fill="hold">
                            <p:stCondLst>
                              <p:cond delay="5000"/>
                            </p:stCondLst>
                            <p:childTnLst>
                              <p:par>
                                <p:cTn id="24" presetID="0" presetClass="path" presetSubtype="0" repeatCount="indefinite" accel="50000" decel="50000" fill="hold" nodeType="afterEffect">
                                  <p:stCondLst>
                                    <p:cond delay="0"/>
                                  </p:stCondLst>
                                  <p:childTnLst>
                                    <p:animMotion origin="layout" path="M -0.0194 0.01782 L 0.01055 -0.00995 " pathEditMode="relative" rAng="0" ptsTypes="AA">
                                      <p:cBhvr>
                                        <p:cTn id="25" dur="2000" fill="hold"/>
                                        <p:tgtEl>
                                          <p:spTgt spid="33"/>
                                        </p:tgtEl>
                                        <p:attrNameLst>
                                          <p:attrName>ppt_x</p:attrName>
                                          <p:attrName>ppt_y</p:attrName>
                                        </p:attrNameLst>
                                      </p:cBhvr>
                                      <p:rCtr x="1497"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animBg="1"/>
      <p:bldP spid="29" grpId="1" animBg="1"/>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page for inserting own image">
    <p:spTree>
      <p:nvGrpSpPr>
        <p:cNvPr id="1" name=""/>
        <p:cNvGrpSpPr/>
        <p:nvPr/>
      </p:nvGrpSpPr>
      <p:grpSpPr>
        <a:xfrm>
          <a:off x="0" y="0"/>
          <a:ext cx="0" cy="0"/>
          <a:chOff x="0" y="0"/>
          <a:chExt cx="0" cy="0"/>
        </a:xfrm>
      </p:grpSpPr>
      <p:sp>
        <p:nvSpPr>
          <p:cNvPr id="3" name="Plassholder for bilde 2">
            <a:extLst>
              <a:ext uri="{FF2B5EF4-FFF2-40B4-BE49-F238E27FC236}">
                <a16:creationId xmlns:a16="http://schemas.microsoft.com/office/drawing/2014/main" id="{94B047C5-3DAC-EF42-9197-F83916F9748A}"/>
              </a:ext>
            </a:extLst>
          </p:cNvPr>
          <p:cNvSpPr>
            <a:spLocks noGrp="1"/>
          </p:cNvSpPr>
          <p:nvPr>
            <p:ph type="pic" sz="quarter" idx="14" hasCustomPrompt="1"/>
          </p:nvPr>
        </p:nvSpPr>
        <p:spPr>
          <a:xfrm>
            <a:off x="-15875" y="-1100"/>
            <a:ext cx="12207875" cy="6859100"/>
          </a:xfrm>
          <a:prstGeom prst="rect">
            <a:avLst/>
          </a:prstGeom>
        </p:spPr>
        <p:txBody>
          <a:bodyPr anchor="ctr"/>
          <a:lstStyle>
            <a:lvl1pPr algn="ctr">
              <a:defRPr/>
            </a:lvl1pPr>
          </a:lstStyle>
          <a:p>
            <a:r>
              <a:rPr lang="nb-NO"/>
              <a:t>Image</a:t>
            </a:r>
            <a:endParaRPr/>
          </a:p>
        </p:txBody>
      </p:sp>
      <p:sp>
        <p:nvSpPr>
          <p:cNvPr id="10" name="Parallellogram 3">
            <a:extLst>
              <a:ext uri="{FF2B5EF4-FFF2-40B4-BE49-F238E27FC236}">
                <a16:creationId xmlns:a16="http://schemas.microsoft.com/office/drawing/2014/main" id="{9D81B15D-4833-E64D-ABCD-10BCC63236FD}"/>
              </a:ext>
            </a:extLst>
          </p:cNvPr>
          <p:cNvSpPr/>
          <p:nvPr userDrawn="1"/>
        </p:nvSpPr>
        <p:spPr>
          <a:xfrm>
            <a:off x="-11199" y="-13753"/>
            <a:ext cx="6294482" cy="6892066"/>
          </a:xfrm>
          <a:custGeom>
            <a:avLst/>
            <a:gdLst>
              <a:gd name="connsiteX0" fmla="*/ 0 w 4698472"/>
              <a:gd name="connsiteY0" fmla="*/ 6871185 h 6871185"/>
              <a:gd name="connsiteX1" fmla="*/ 2279934 w 4698472"/>
              <a:gd name="connsiteY1" fmla="*/ 0 h 6871185"/>
              <a:gd name="connsiteX2" fmla="*/ 4698472 w 4698472"/>
              <a:gd name="connsiteY2" fmla="*/ 0 h 6871185"/>
              <a:gd name="connsiteX3" fmla="*/ 2418538 w 4698472"/>
              <a:gd name="connsiteY3" fmla="*/ 6871185 h 6871185"/>
              <a:gd name="connsiteX4" fmla="*/ 0 w 4698472"/>
              <a:gd name="connsiteY4" fmla="*/ 6871185 h 6871185"/>
              <a:gd name="connsiteX0" fmla="*/ 0 w 4698472"/>
              <a:gd name="connsiteY0" fmla="*/ 6871185 h 6891282"/>
              <a:gd name="connsiteX1" fmla="*/ 2279934 w 4698472"/>
              <a:gd name="connsiteY1" fmla="*/ 0 h 6891282"/>
              <a:gd name="connsiteX2" fmla="*/ 4698472 w 4698472"/>
              <a:gd name="connsiteY2" fmla="*/ 0 h 6891282"/>
              <a:gd name="connsiteX3" fmla="*/ 4568886 w 4698472"/>
              <a:gd name="connsiteY3" fmla="*/ 6891282 h 6891282"/>
              <a:gd name="connsiteX4" fmla="*/ 0 w 4698472"/>
              <a:gd name="connsiteY4" fmla="*/ 6871185 h 6891282"/>
              <a:gd name="connsiteX0" fmla="*/ 0 w 4698472"/>
              <a:gd name="connsiteY0" fmla="*/ 6871185 h 6891282"/>
              <a:gd name="connsiteX1" fmla="*/ 2279934 w 4698472"/>
              <a:gd name="connsiteY1" fmla="*/ 0 h 6891282"/>
              <a:gd name="connsiteX2" fmla="*/ 4698472 w 4698472"/>
              <a:gd name="connsiteY2" fmla="*/ 0 h 6891282"/>
              <a:gd name="connsiteX3" fmla="*/ 4619127 w 4698472"/>
              <a:gd name="connsiteY3" fmla="*/ 6891282 h 6891282"/>
              <a:gd name="connsiteX4" fmla="*/ 0 w 4698472"/>
              <a:gd name="connsiteY4" fmla="*/ 6871185 h 6891282"/>
              <a:gd name="connsiteX0" fmla="*/ 0 w 4698472"/>
              <a:gd name="connsiteY0" fmla="*/ 6871185 h 6891282"/>
              <a:gd name="connsiteX1" fmla="*/ 2081530 w 4698472"/>
              <a:gd name="connsiteY1" fmla="*/ 10049 h 6891282"/>
              <a:gd name="connsiteX2" fmla="*/ 4698472 w 4698472"/>
              <a:gd name="connsiteY2" fmla="*/ 0 h 6891282"/>
              <a:gd name="connsiteX3" fmla="*/ 4619127 w 4698472"/>
              <a:gd name="connsiteY3" fmla="*/ 6891282 h 6891282"/>
              <a:gd name="connsiteX4" fmla="*/ 0 w 4698472"/>
              <a:gd name="connsiteY4" fmla="*/ 6871185 h 6891282"/>
              <a:gd name="connsiteX0" fmla="*/ 0 w 3824419"/>
              <a:gd name="connsiteY0" fmla="*/ 6911379 h 6911379"/>
              <a:gd name="connsiteX1" fmla="*/ 1207477 w 3824419"/>
              <a:gd name="connsiteY1" fmla="*/ 10049 h 6911379"/>
              <a:gd name="connsiteX2" fmla="*/ 3824419 w 3824419"/>
              <a:gd name="connsiteY2" fmla="*/ 0 h 6911379"/>
              <a:gd name="connsiteX3" fmla="*/ 3745074 w 3824419"/>
              <a:gd name="connsiteY3" fmla="*/ 6891282 h 6911379"/>
              <a:gd name="connsiteX4" fmla="*/ 0 w 3824419"/>
              <a:gd name="connsiteY4" fmla="*/ 6911379 h 6911379"/>
              <a:gd name="connsiteX0" fmla="*/ 0 w 3572391"/>
              <a:gd name="connsiteY0" fmla="*/ 6921428 h 6921428"/>
              <a:gd name="connsiteX1" fmla="*/ 955449 w 3572391"/>
              <a:gd name="connsiteY1" fmla="*/ 10049 h 6921428"/>
              <a:gd name="connsiteX2" fmla="*/ 3572391 w 3572391"/>
              <a:gd name="connsiteY2" fmla="*/ 0 h 6921428"/>
              <a:gd name="connsiteX3" fmla="*/ 3493046 w 3572391"/>
              <a:gd name="connsiteY3" fmla="*/ 6891282 h 6921428"/>
              <a:gd name="connsiteX4" fmla="*/ 0 w 3572391"/>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755798 w 3835143"/>
              <a:gd name="connsiteY3" fmla="*/ 6891282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2988991 w 3835143"/>
              <a:gd name="connsiteY3" fmla="*/ 6901331 h 6921428"/>
              <a:gd name="connsiteX4" fmla="*/ 0 w 3835143"/>
              <a:gd name="connsiteY4" fmla="*/ 6921428 h 6921428"/>
              <a:gd name="connsiteX0" fmla="*/ 0 w 3835143"/>
              <a:gd name="connsiteY0" fmla="*/ 6921428 h 6921428"/>
              <a:gd name="connsiteX1" fmla="*/ 1218201 w 3835143"/>
              <a:gd name="connsiteY1" fmla="*/ 10049 h 6921428"/>
              <a:gd name="connsiteX2" fmla="*/ 3835143 w 3835143"/>
              <a:gd name="connsiteY2" fmla="*/ 0 h 6921428"/>
              <a:gd name="connsiteX3" fmla="*/ 3530582 w 3835143"/>
              <a:gd name="connsiteY3" fmla="*/ 6911380 h 6921428"/>
              <a:gd name="connsiteX4" fmla="*/ 0 w 3835143"/>
              <a:gd name="connsiteY4" fmla="*/ 6921428 h 6921428"/>
              <a:gd name="connsiteX0" fmla="*/ 0 w 3530582"/>
              <a:gd name="connsiteY0" fmla="*/ 6911380 h 6911380"/>
              <a:gd name="connsiteX1" fmla="*/ 1218201 w 3530582"/>
              <a:gd name="connsiteY1" fmla="*/ 1 h 6911380"/>
              <a:gd name="connsiteX2" fmla="*/ 3491957 w 3530582"/>
              <a:gd name="connsiteY2" fmla="*/ 0 h 6911380"/>
              <a:gd name="connsiteX3" fmla="*/ 3530582 w 3530582"/>
              <a:gd name="connsiteY3" fmla="*/ 6901332 h 6911380"/>
              <a:gd name="connsiteX4" fmla="*/ 0 w 3530582"/>
              <a:gd name="connsiteY4" fmla="*/ 6911380 h 6911380"/>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11379 h 6911379"/>
              <a:gd name="connsiteX1" fmla="*/ 1218201 w 3534855"/>
              <a:gd name="connsiteY1" fmla="*/ 0 h 6911379"/>
              <a:gd name="connsiteX2" fmla="*/ 3534855 w 3534855"/>
              <a:gd name="connsiteY2" fmla="*/ 10047 h 6911379"/>
              <a:gd name="connsiteX3" fmla="*/ 3530582 w 3534855"/>
              <a:gd name="connsiteY3" fmla="*/ 6901331 h 6911379"/>
              <a:gd name="connsiteX4" fmla="*/ 0 w 3534855"/>
              <a:gd name="connsiteY4" fmla="*/ 6911379 h 6911379"/>
              <a:gd name="connsiteX0" fmla="*/ 0 w 3534855"/>
              <a:gd name="connsiteY0" fmla="*/ 6921427 h 6921427"/>
              <a:gd name="connsiteX1" fmla="*/ 1223563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21427 h 6921427"/>
              <a:gd name="connsiteX1" fmla="*/ 746439 w 3534855"/>
              <a:gd name="connsiteY1" fmla="*/ 0 h 6921427"/>
              <a:gd name="connsiteX2" fmla="*/ 3534855 w 3534855"/>
              <a:gd name="connsiteY2" fmla="*/ 20095 h 6921427"/>
              <a:gd name="connsiteX3" fmla="*/ 3530582 w 3534855"/>
              <a:gd name="connsiteY3" fmla="*/ 6911379 h 6921427"/>
              <a:gd name="connsiteX4" fmla="*/ 0 w 3534855"/>
              <a:gd name="connsiteY4" fmla="*/ 6921427 h 6921427"/>
              <a:gd name="connsiteX0" fmla="*/ 0 w 3534855"/>
              <a:gd name="connsiteY0" fmla="*/ 6901332 h 6901332"/>
              <a:gd name="connsiteX1" fmla="*/ 746439 w 3534855"/>
              <a:gd name="connsiteY1" fmla="*/ 20246 h 6901332"/>
              <a:gd name="connsiteX2" fmla="*/ 3534855 w 3534855"/>
              <a:gd name="connsiteY2" fmla="*/ 0 h 6901332"/>
              <a:gd name="connsiteX3" fmla="*/ 3530582 w 3534855"/>
              <a:gd name="connsiteY3" fmla="*/ 6891284 h 6901332"/>
              <a:gd name="connsiteX4" fmla="*/ 0 w 3534855"/>
              <a:gd name="connsiteY4" fmla="*/ 6901332 h 6901332"/>
              <a:gd name="connsiteX0" fmla="*/ 0 w 3531267"/>
              <a:gd name="connsiteY0" fmla="*/ 6881086 h 6881086"/>
              <a:gd name="connsiteX1" fmla="*/ 746439 w 3531267"/>
              <a:gd name="connsiteY1" fmla="*/ 0 h 6881086"/>
              <a:gd name="connsiteX2" fmla="*/ 3531267 w 3531267"/>
              <a:gd name="connsiteY2" fmla="*/ 13372 h 6881086"/>
              <a:gd name="connsiteX3" fmla="*/ 3530582 w 3531267"/>
              <a:gd name="connsiteY3" fmla="*/ 6871038 h 6881086"/>
              <a:gd name="connsiteX4" fmla="*/ 0 w 3531267"/>
              <a:gd name="connsiteY4" fmla="*/ 6881086 h 6881086"/>
              <a:gd name="connsiteX0" fmla="*/ 0 w 3534855"/>
              <a:gd name="connsiteY0" fmla="*/ 6881162 h 6881162"/>
              <a:gd name="connsiteX1" fmla="*/ 746439 w 3534855"/>
              <a:gd name="connsiteY1" fmla="*/ 76 h 6881162"/>
              <a:gd name="connsiteX2" fmla="*/ 3534855 w 3534855"/>
              <a:gd name="connsiteY2" fmla="*/ 0 h 6881162"/>
              <a:gd name="connsiteX3" fmla="*/ 3530582 w 3534855"/>
              <a:gd name="connsiteY3" fmla="*/ 6871114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444470 w 3534855"/>
              <a:gd name="connsiteY3" fmla="*/ 6891284 h 6891284"/>
              <a:gd name="connsiteX4" fmla="*/ 0 w 3534855"/>
              <a:gd name="connsiteY4" fmla="*/ 6881162 h 6891284"/>
              <a:gd name="connsiteX0" fmla="*/ 0 w 3534855"/>
              <a:gd name="connsiteY0" fmla="*/ 6881162 h 6881162"/>
              <a:gd name="connsiteX1" fmla="*/ 746439 w 3534855"/>
              <a:gd name="connsiteY1" fmla="*/ 76 h 6881162"/>
              <a:gd name="connsiteX2" fmla="*/ 3534855 w 3534855"/>
              <a:gd name="connsiteY2" fmla="*/ 0 h 6881162"/>
              <a:gd name="connsiteX3" fmla="*/ 3509054 w 3534855"/>
              <a:gd name="connsiteY3" fmla="*/ 6871113 h 6881162"/>
              <a:gd name="connsiteX4" fmla="*/ 0 w 3534855"/>
              <a:gd name="connsiteY4" fmla="*/ 6881162 h 6881162"/>
              <a:gd name="connsiteX0" fmla="*/ 0 w 3534855"/>
              <a:gd name="connsiteY0" fmla="*/ 6881162 h 6891284"/>
              <a:gd name="connsiteX1" fmla="*/ 746439 w 3534855"/>
              <a:gd name="connsiteY1" fmla="*/ 76 h 6891284"/>
              <a:gd name="connsiteX2" fmla="*/ 3534855 w 3534855"/>
              <a:gd name="connsiteY2" fmla="*/ 0 h 6891284"/>
              <a:gd name="connsiteX3" fmla="*/ 3512642 w 3534855"/>
              <a:gd name="connsiteY3" fmla="*/ 6891284 h 6891284"/>
              <a:gd name="connsiteX4" fmla="*/ 0 w 3534855"/>
              <a:gd name="connsiteY4" fmla="*/ 6881162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1284"/>
              <a:gd name="connsiteX1" fmla="*/ 742851 w 3531267"/>
              <a:gd name="connsiteY1" fmla="*/ 76 h 6891284"/>
              <a:gd name="connsiteX2" fmla="*/ 3531267 w 3531267"/>
              <a:gd name="connsiteY2" fmla="*/ 0 h 6891284"/>
              <a:gd name="connsiteX3" fmla="*/ 3509054 w 3531267"/>
              <a:gd name="connsiteY3" fmla="*/ 6891284 h 6891284"/>
              <a:gd name="connsiteX4" fmla="*/ 0 w 3531267"/>
              <a:gd name="connsiteY4" fmla="*/ 6867715 h 6891284"/>
              <a:gd name="connsiteX0" fmla="*/ 0 w 3531267"/>
              <a:gd name="connsiteY0" fmla="*/ 6867715 h 6898008"/>
              <a:gd name="connsiteX1" fmla="*/ 742851 w 3531267"/>
              <a:gd name="connsiteY1" fmla="*/ 76 h 6898008"/>
              <a:gd name="connsiteX2" fmla="*/ 3531267 w 3531267"/>
              <a:gd name="connsiteY2" fmla="*/ 0 h 6898008"/>
              <a:gd name="connsiteX3" fmla="*/ 3509054 w 3531267"/>
              <a:gd name="connsiteY3" fmla="*/ 6898008 h 6898008"/>
              <a:gd name="connsiteX4" fmla="*/ 0 w 3531267"/>
              <a:gd name="connsiteY4" fmla="*/ 6867715 h 6898008"/>
              <a:gd name="connsiteX0" fmla="*/ 0 w 3531267"/>
              <a:gd name="connsiteY0" fmla="*/ 6867715 h 6871114"/>
              <a:gd name="connsiteX1" fmla="*/ 742851 w 3531267"/>
              <a:gd name="connsiteY1" fmla="*/ 76 h 6871114"/>
              <a:gd name="connsiteX2" fmla="*/ 3531267 w 3531267"/>
              <a:gd name="connsiteY2" fmla="*/ 0 h 6871114"/>
              <a:gd name="connsiteX3" fmla="*/ 3509054 w 3531267"/>
              <a:gd name="connsiteY3" fmla="*/ 6871114 h 6871114"/>
              <a:gd name="connsiteX4" fmla="*/ 0 w 3531267"/>
              <a:gd name="connsiteY4" fmla="*/ 6867715 h 6871114"/>
              <a:gd name="connsiteX0" fmla="*/ 0 w 3535545"/>
              <a:gd name="connsiteY0" fmla="*/ 6867715 h 6876589"/>
              <a:gd name="connsiteX1" fmla="*/ 742851 w 3535545"/>
              <a:gd name="connsiteY1" fmla="*/ 76 h 6876589"/>
              <a:gd name="connsiteX2" fmla="*/ 3531267 w 3535545"/>
              <a:gd name="connsiteY2" fmla="*/ 0 h 6876589"/>
              <a:gd name="connsiteX3" fmla="*/ 3535352 w 3535545"/>
              <a:gd name="connsiteY3" fmla="*/ 6876589 h 6876589"/>
              <a:gd name="connsiteX4" fmla="*/ 0 w 3535545"/>
              <a:gd name="connsiteY4" fmla="*/ 6867715 h 6876589"/>
              <a:gd name="connsiteX0" fmla="*/ 0 w 3531267"/>
              <a:gd name="connsiteY0" fmla="*/ 6867715 h 6882065"/>
              <a:gd name="connsiteX1" fmla="*/ 742851 w 3531267"/>
              <a:gd name="connsiteY1" fmla="*/ 76 h 6882065"/>
              <a:gd name="connsiteX2" fmla="*/ 3531267 w 3531267"/>
              <a:gd name="connsiteY2" fmla="*/ 0 h 6882065"/>
              <a:gd name="connsiteX3" fmla="*/ 3520742 w 3531267"/>
              <a:gd name="connsiteY3" fmla="*/ 6882065 h 6882065"/>
              <a:gd name="connsiteX4" fmla="*/ 0 w 3531267"/>
              <a:gd name="connsiteY4" fmla="*/ 6867715 h 6882065"/>
              <a:gd name="connsiteX0" fmla="*/ 0 w 3520777"/>
              <a:gd name="connsiteY0" fmla="*/ 6867639 h 6881989"/>
              <a:gd name="connsiteX1" fmla="*/ 742851 w 3520777"/>
              <a:gd name="connsiteY1" fmla="*/ 0 h 6881989"/>
              <a:gd name="connsiteX2" fmla="*/ 3481594 w 3520777"/>
              <a:gd name="connsiteY2" fmla="*/ 49203 h 6881989"/>
              <a:gd name="connsiteX3" fmla="*/ 3520742 w 3520777"/>
              <a:gd name="connsiteY3" fmla="*/ 6881989 h 6881989"/>
              <a:gd name="connsiteX4" fmla="*/ 0 w 3520777"/>
              <a:gd name="connsiteY4" fmla="*/ 6867639 h 6881989"/>
              <a:gd name="connsiteX0" fmla="*/ 0 w 3521052"/>
              <a:gd name="connsiteY0" fmla="*/ 6884141 h 6898491"/>
              <a:gd name="connsiteX1" fmla="*/ 742851 w 3521052"/>
              <a:gd name="connsiteY1" fmla="*/ 16502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916918 h 6931268"/>
              <a:gd name="connsiteX1" fmla="*/ 745773 w 3521052"/>
              <a:gd name="connsiteY1" fmla="*/ 0 h 6931268"/>
              <a:gd name="connsiteX2" fmla="*/ 3519579 w 3521052"/>
              <a:gd name="connsiteY2" fmla="*/ 32777 h 6931268"/>
              <a:gd name="connsiteX3" fmla="*/ 3520742 w 3521052"/>
              <a:gd name="connsiteY3" fmla="*/ 6931268 h 6931268"/>
              <a:gd name="connsiteX4" fmla="*/ 0 w 3521052"/>
              <a:gd name="connsiteY4" fmla="*/ 6916918 h 6931268"/>
              <a:gd name="connsiteX0" fmla="*/ 0 w 3521052"/>
              <a:gd name="connsiteY0" fmla="*/ 6884141 h 6898491"/>
              <a:gd name="connsiteX1" fmla="*/ 737007 w 3521052"/>
              <a:gd name="connsiteY1" fmla="*/ 1102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1052"/>
              <a:gd name="connsiteY0" fmla="*/ 6884141 h 6898491"/>
              <a:gd name="connsiteX1" fmla="*/ 737007 w 3521052"/>
              <a:gd name="connsiteY1" fmla="*/ 5346 h 6898491"/>
              <a:gd name="connsiteX2" fmla="*/ 3519579 w 3521052"/>
              <a:gd name="connsiteY2" fmla="*/ 0 h 6898491"/>
              <a:gd name="connsiteX3" fmla="*/ 3520742 w 3521052"/>
              <a:gd name="connsiteY3" fmla="*/ 6898491 h 6898491"/>
              <a:gd name="connsiteX4" fmla="*/ 0 w 3521052"/>
              <a:gd name="connsiteY4" fmla="*/ 6884141 h 6898491"/>
              <a:gd name="connsiteX0" fmla="*/ 0 w 3524083"/>
              <a:gd name="connsiteY0" fmla="*/ 6878461 h 6898491"/>
              <a:gd name="connsiteX1" fmla="*/ 740038 w 3524083"/>
              <a:gd name="connsiteY1" fmla="*/ 5346 h 6898491"/>
              <a:gd name="connsiteX2" fmla="*/ 3522610 w 3524083"/>
              <a:gd name="connsiteY2" fmla="*/ 0 h 6898491"/>
              <a:gd name="connsiteX3" fmla="*/ 3523773 w 3524083"/>
              <a:gd name="connsiteY3" fmla="*/ 6898491 h 6898491"/>
              <a:gd name="connsiteX4" fmla="*/ 0 w 3524083"/>
              <a:gd name="connsiteY4" fmla="*/ 6878461 h 6898491"/>
              <a:gd name="connsiteX0" fmla="*/ 0 w 3522610"/>
              <a:gd name="connsiteY0" fmla="*/ 6878461 h 6904171"/>
              <a:gd name="connsiteX1" fmla="*/ 740038 w 3522610"/>
              <a:gd name="connsiteY1" fmla="*/ 5346 h 6904171"/>
              <a:gd name="connsiteX2" fmla="*/ 3522610 w 3522610"/>
              <a:gd name="connsiteY2" fmla="*/ 0 h 6904171"/>
              <a:gd name="connsiteX3" fmla="*/ 3490433 w 3522610"/>
              <a:gd name="connsiteY3" fmla="*/ 6904171 h 6904171"/>
              <a:gd name="connsiteX4" fmla="*/ 0 w 3522610"/>
              <a:gd name="connsiteY4" fmla="*/ 6878461 h 6904171"/>
              <a:gd name="connsiteX0" fmla="*/ 0 w 3522610"/>
              <a:gd name="connsiteY0" fmla="*/ 6878461 h 6878461"/>
              <a:gd name="connsiteX1" fmla="*/ 740038 w 3522610"/>
              <a:gd name="connsiteY1" fmla="*/ 5346 h 6878461"/>
              <a:gd name="connsiteX2" fmla="*/ 3522610 w 3522610"/>
              <a:gd name="connsiteY2" fmla="*/ 0 h 6878461"/>
              <a:gd name="connsiteX3" fmla="*/ 3454063 w 3522610"/>
              <a:gd name="connsiteY3" fmla="*/ 6818978 h 6878461"/>
              <a:gd name="connsiteX4" fmla="*/ 0 w 3522610"/>
              <a:gd name="connsiteY4" fmla="*/ 6878461 h 6878461"/>
              <a:gd name="connsiteX0" fmla="*/ 0 w 3522610"/>
              <a:gd name="connsiteY0" fmla="*/ 6878461 h 6878461"/>
              <a:gd name="connsiteX1" fmla="*/ 740038 w 3522610"/>
              <a:gd name="connsiteY1" fmla="*/ 5346 h 6878461"/>
              <a:gd name="connsiteX2" fmla="*/ 3522610 w 3522610"/>
              <a:gd name="connsiteY2" fmla="*/ 0 h 6878461"/>
              <a:gd name="connsiteX3" fmla="*/ 3508618 w 3522610"/>
              <a:gd name="connsiteY3" fmla="*/ 6875773 h 6878461"/>
              <a:gd name="connsiteX4" fmla="*/ 0 w 3522610"/>
              <a:gd name="connsiteY4" fmla="*/ 6878461 h 6878461"/>
              <a:gd name="connsiteX0" fmla="*/ 0 w 3508644"/>
              <a:gd name="connsiteY0" fmla="*/ 6873115 h 6873115"/>
              <a:gd name="connsiteX1" fmla="*/ 740038 w 3508644"/>
              <a:gd name="connsiteY1" fmla="*/ 0 h 6873115"/>
              <a:gd name="connsiteX2" fmla="*/ 3455931 w 3508644"/>
              <a:gd name="connsiteY2" fmla="*/ 119604 h 6873115"/>
              <a:gd name="connsiteX3" fmla="*/ 3508618 w 3508644"/>
              <a:gd name="connsiteY3" fmla="*/ 6870427 h 6873115"/>
              <a:gd name="connsiteX4" fmla="*/ 0 w 3508644"/>
              <a:gd name="connsiteY4" fmla="*/ 6873115 h 6873115"/>
              <a:gd name="connsiteX0" fmla="*/ 0 w 3510487"/>
              <a:gd name="connsiteY0" fmla="*/ 6873115 h 6873115"/>
              <a:gd name="connsiteX1" fmla="*/ 740038 w 3510487"/>
              <a:gd name="connsiteY1" fmla="*/ 0 h 6873115"/>
              <a:gd name="connsiteX2" fmla="*/ 3510487 w 3510487"/>
              <a:gd name="connsiteY2" fmla="*/ 334 h 6873115"/>
              <a:gd name="connsiteX3" fmla="*/ 3508618 w 3510487"/>
              <a:gd name="connsiteY3" fmla="*/ 6870427 h 6873115"/>
              <a:gd name="connsiteX4" fmla="*/ 0 w 3510487"/>
              <a:gd name="connsiteY4" fmla="*/ 6873115 h 6873115"/>
              <a:gd name="connsiteX0" fmla="*/ 3005295 w 6515782"/>
              <a:gd name="connsiteY0" fmla="*/ 6873115 h 6873115"/>
              <a:gd name="connsiteX1" fmla="*/ 3745333 w 6515782"/>
              <a:gd name="connsiteY1" fmla="*/ 0 h 6873115"/>
              <a:gd name="connsiteX2" fmla="*/ 6515782 w 6515782"/>
              <a:gd name="connsiteY2" fmla="*/ 334 h 6873115"/>
              <a:gd name="connsiteX3" fmla="*/ 0 w 6515782"/>
              <a:gd name="connsiteY3" fmla="*/ 6870427 h 6873115"/>
              <a:gd name="connsiteX4" fmla="*/ 3005295 w 6515782"/>
              <a:gd name="connsiteY4" fmla="*/ 6873115 h 6873115"/>
              <a:gd name="connsiteX0" fmla="*/ 3005295 w 3745333"/>
              <a:gd name="connsiteY0" fmla="*/ 6873115 h 6873115"/>
              <a:gd name="connsiteX1" fmla="*/ 3745333 w 3745333"/>
              <a:gd name="connsiteY1" fmla="*/ 0 h 6873115"/>
              <a:gd name="connsiteX2" fmla="*/ 6473 w 3745333"/>
              <a:gd name="connsiteY2" fmla="*/ 8960 h 6873115"/>
              <a:gd name="connsiteX3" fmla="*/ 0 w 3745333"/>
              <a:gd name="connsiteY3" fmla="*/ 6870427 h 6873115"/>
              <a:gd name="connsiteX4" fmla="*/ 3005295 w 3745333"/>
              <a:gd name="connsiteY4" fmla="*/ 6873115 h 6873115"/>
              <a:gd name="connsiteX0" fmla="*/ 2998841 w 3738879"/>
              <a:gd name="connsiteY0" fmla="*/ 6873115 h 6873115"/>
              <a:gd name="connsiteX1" fmla="*/ 3738879 w 3738879"/>
              <a:gd name="connsiteY1" fmla="*/ 0 h 6873115"/>
              <a:gd name="connsiteX2" fmla="*/ 19 w 3738879"/>
              <a:gd name="connsiteY2" fmla="*/ 8960 h 6873115"/>
              <a:gd name="connsiteX3" fmla="*/ 76409 w 3738879"/>
              <a:gd name="connsiteY3" fmla="*/ 6758284 h 6873115"/>
              <a:gd name="connsiteX4" fmla="*/ 2998841 w 3738879"/>
              <a:gd name="connsiteY4" fmla="*/ 6873115 h 6873115"/>
              <a:gd name="connsiteX0" fmla="*/ 3000691 w 3740729"/>
              <a:gd name="connsiteY0" fmla="*/ 6873115 h 6873115"/>
              <a:gd name="connsiteX1" fmla="*/ 3740729 w 3740729"/>
              <a:gd name="connsiteY1" fmla="*/ 0 h 6873115"/>
              <a:gd name="connsiteX2" fmla="*/ 1869 w 3740729"/>
              <a:gd name="connsiteY2" fmla="*/ 8960 h 6873115"/>
              <a:gd name="connsiteX3" fmla="*/ 0 w 3740729"/>
              <a:gd name="connsiteY3" fmla="*/ 6870427 h 6873115"/>
              <a:gd name="connsiteX4" fmla="*/ 3000691 w 3740729"/>
              <a:gd name="connsiteY4" fmla="*/ 6873115 h 6873115"/>
              <a:gd name="connsiteX0" fmla="*/ 2998826 w 3738864"/>
              <a:gd name="connsiteY0" fmla="*/ 6873115 h 6879053"/>
              <a:gd name="connsiteX1" fmla="*/ 3738864 w 3738864"/>
              <a:gd name="connsiteY1" fmla="*/ 0 h 6879053"/>
              <a:gd name="connsiteX2" fmla="*/ 4 w 3738864"/>
              <a:gd name="connsiteY2" fmla="*/ 8960 h 6879053"/>
              <a:gd name="connsiteX3" fmla="*/ 495310 w 3738864"/>
              <a:gd name="connsiteY3" fmla="*/ 6879053 h 6879053"/>
              <a:gd name="connsiteX4" fmla="*/ 2998826 w 3738864"/>
              <a:gd name="connsiteY4" fmla="*/ 6873115 h 6879053"/>
              <a:gd name="connsiteX0" fmla="*/ 2998826 w 3738864"/>
              <a:gd name="connsiteY0" fmla="*/ 6873115 h 6873115"/>
              <a:gd name="connsiteX1" fmla="*/ 3738864 w 3738864"/>
              <a:gd name="connsiteY1" fmla="*/ 0 h 6873115"/>
              <a:gd name="connsiteX2" fmla="*/ 4 w 3738864"/>
              <a:gd name="connsiteY2" fmla="*/ 8960 h 6873115"/>
              <a:gd name="connsiteX3" fmla="*/ 315775 w 3738864"/>
              <a:gd name="connsiteY3" fmla="*/ 6870427 h 6873115"/>
              <a:gd name="connsiteX4" fmla="*/ 2998826 w 3738864"/>
              <a:gd name="connsiteY4" fmla="*/ 6873115 h 6873115"/>
              <a:gd name="connsiteX0" fmla="*/ 2683051 w 3423089"/>
              <a:gd name="connsiteY0" fmla="*/ 6873115 h 6873115"/>
              <a:gd name="connsiteX1" fmla="*/ 3423089 w 3423089"/>
              <a:gd name="connsiteY1" fmla="*/ 0 h 6873115"/>
              <a:gd name="connsiteX2" fmla="*/ 139972 w 3423089"/>
              <a:gd name="connsiteY2" fmla="*/ 86598 h 6873115"/>
              <a:gd name="connsiteX3" fmla="*/ 0 w 3423089"/>
              <a:gd name="connsiteY3" fmla="*/ 6870427 h 6873115"/>
              <a:gd name="connsiteX4" fmla="*/ 2683051 w 3423089"/>
              <a:gd name="connsiteY4" fmla="*/ 6873115 h 6873115"/>
              <a:gd name="connsiteX0" fmla="*/ 2683051 w 3423089"/>
              <a:gd name="connsiteY0" fmla="*/ 6873115 h 6873115"/>
              <a:gd name="connsiteX1" fmla="*/ 3423089 w 3423089"/>
              <a:gd name="connsiteY1" fmla="*/ 0 h 6873115"/>
              <a:gd name="connsiteX2" fmla="*/ 1868 w 3423089"/>
              <a:gd name="connsiteY2" fmla="*/ 334 h 6873115"/>
              <a:gd name="connsiteX3" fmla="*/ 0 w 3423089"/>
              <a:gd name="connsiteY3" fmla="*/ 6870427 h 6873115"/>
              <a:gd name="connsiteX4" fmla="*/ 2683051 w 3423089"/>
              <a:gd name="connsiteY4" fmla="*/ 6873115 h 6873115"/>
              <a:gd name="connsiteX0" fmla="*/ 2681213 w 3421251"/>
              <a:gd name="connsiteY0" fmla="*/ 6873115 h 6876564"/>
              <a:gd name="connsiteX1" fmla="*/ 3421251 w 3421251"/>
              <a:gd name="connsiteY1" fmla="*/ 0 h 6876564"/>
              <a:gd name="connsiteX2" fmla="*/ 30 w 3421251"/>
              <a:gd name="connsiteY2" fmla="*/ 334 h 6876564"/>
              <a:gd name="connsiteX3" fmla="*/ 47286 w 3421251"/>
              <a:gd name="connsiteY3" fmla="*/ 6876564 h 6876564"/>
              <a:gd name="connsiteX4" fmla="*/ 2681213 w 3421251"/>
              <a:gd name="connsiteY4" fmla="*/ 6873115 h 6876564"/>
              <a:gd name="connsiteX0" fmla="*/ 2689601 w 3429639"/>
              <a:gd name="connsiteY0" fmla="*/ 6873115 h 6888838"/>
              <a:gd name="connsiteX1" fmla="*/ 3429639 w 3429639"/>
              <a:gd name="connsiteY1" fmla="*/ 0 h 6888838"/>
              <a:gd name="connsiteX2" fmla="*/ 8418 w 3429639"/>
              <a:gd name="connsiteY2" fmla="*/ 334 h 6888838"/>
              <a:gd name="connsiteX3" fmla="*/ 0 w 3429639"/>
              <a:gd name="connsiteY3" fmla="*/ 6888838 h 6888838"/>
              <a:gd name="connsiteX4" fmla="*/ 2689601 w 3429639"/>
              <a:gd name="connsiteY4" fmla="*/ 6873115 h 6888838"/>
              <a:gd name="connsiteX0" fmla="*/ 2694321 w 3434359"/>
              <a:gd name="connsiteY0" fmla="*/ 6873115 h 6888838"/>
              <a:gd name="connsiteX1" fmla="*/ 3434359 w 3434359"/>
              <a:gd name="connsiteY1" fmla="*/ 0 h 6888838"/>
              <a:gd name="connsiteX2" fmla="*/ 183 w 3434359"/>
              <a:gd name="connsiteY2" fmla="*/ 8426 h 6888838"/>
              <a:gd name="connsiteX3" fmla="*/ 4720 w 3434359"/>
              <a:gd name="connsiteY3" fmla="*/ 6888838 h 6888838"/>
              <a:gd name="connsiteX4" fmla="*/ 2694321 w 3434359"/>
              <a:gd name="connsiteY4" fmla="*/ 6873115 h 6888838"/>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3115 h 6896930"/>
              <a:gd name="connsiteX1" fmla="*/ 3438275 w 3438275"/>
              <a:gd name="connsiteY1" fmla="*/ 0 h 6896930"/>
              <a:gd name="connsiteX2" fmla="*/ 4099 w 3438275"/>
              <a:gd name="connsiteY2" fmla="*/ 8426 h 6896930"/>
              <a:gd name="connsiteX3" fmla="*/ 0 w 3438275"/>
              <a:gd name="connsiteY3" fmla="*/ 6896930 h 6896930"/>
              <a:gd name="connsiteX4" fmla="*/ 2698237 w 3438275"/>
              <a:gd name="connsiteY4" fmla="*/ 6873115 h 6896930"/>
              <a:gd name="connsiteX0" fmla="*/ 2698237 w 3438275"/>
              <a:gd name="connsiteY0" fmla="*/ 6874214 h 6898029"/>
              <a:gd name="connsiteX1" fmla="*/ 3438275 w 3438275"/>
              <a:gd name="connsiteY1" fmla="*/ 1099 h 6898029"/>
              <a:gd name="connsiteX2" fmla="*/ 710 w 3438275"/>
              <a:gd name="connsiteY2" fmla="*/ 0 h 6898029"/>
              <a:gd name="connsiteX3" fmla="*/ 0 w 3438275"/>
              <a:gd name="connsiteY3" fmla="*/ 6898029 h 6898029"/>
              <a:gd name="connsiteX4" fmla="*/ 2698237 w 3438275"/>
              <a:gd name="connsiteY4" fmla="*/ 6874214 h 6898029"/>
              <a:gd name="connsiteX0" fmla="*/ 2697850 w 3437888"/>
              <a:gd name="connsiteY0" fmla="*/ 6874214 h 6891679"/>
              <a:gd name="connsiteX1" fmla="*/ 3437888 w 3437888"/>
              <a:gd name="connsiteY1" fmla="*/ 1099 h 6891679"/>
              <a:gd name="connsiteX2" fmla="*/ 323 w 3437888"/>
              <a:gd name="connsiteY2" fmla="*/ 0 h 6891679"/>
              <a:gd name="connsiteX3" fmla="*/ 1307 w 3437888"/>
              <a:gd name="connsiteY3" fmla="*/ 6891679 h 6891679"/>
              <a:gd name="connsiteX4" fmla="*/ 2697850 w 3437888"/>
              <a:gd name="connsiteY4" fmla="*/ 6874214 h 6891679"/>
              <a:gd name="connsiteX0" fmla="*/ 2697764 w 3437802"/>
              <a:gd name="connsiteY0" fmla="*/ 6874214 h 6885329"/>
              <a:gd name="connsiteX1" fmla="*/ 3437802 w 3437802"/>
              <a:gd name="connsiteY1" fmla="*/ 1099 h 6885329"/>
              <a:gd name="connsiteX2" fmla="*/ 237 w 3437802"/>
              <a:gd name="connsiteY2" fmla="*/ 0 h 6885329"/>
              <a:gd name="connsiteX3" fmla="*/ 2915 w 3437802"/>
              <a:gd name="connsiteY3" fmla="*/ 6885329 h 6885329"/>
              <a:gd name="connsiteX4" fmla="*/ 2697764 w 3437802"/>
              <a:gd name="connsiteY4" fmla="*/ 6874214 h 6885329"/>
              <a:gd name="connsiteX0" fmla="*/ 2697764 w 3081008"/>
              <a:gd name="connsiteY0" fmla="*/ 6874214 h 6885329"/>
              <a:gd name="connsiteX1" fmla="*/ 3081008 w 3081008"/>
              <a:gd name="connsiteY1" fmla="*/ 1099 h 6885329"/>
              <a:gd name="connsiteX2" fmla="*/ 237 w 3081008"/>
              <a:gd name="connsiteY2" fmla="*/ 0 h 6885329"/>
              <a:gd name="connsiteX3" fmla="*/ 2915 w 3081008"/>
              <a:gd name="connsiteY3" fmla="*/ 6885329 h 6885329"/>
              <a:gd name="connsiteX4" fmla="*/ 2697764 w 3081008"/>
              <a:gd name="connsiteY4" fmla="*/ 6874214 h 6885329"/>
              <a:gd name="connsiteX0" fmla="*/ 2975622 w 3358866"/>
              <a:gd name="connsiteY0" fmla="*/ 6884047 h 6895162"/>
              <a:gd name="connsiteX1" fmla="*/ 3358866 w 3358866"/>
              <a:gd name="connsiteY1" fmla="*/ 10932 h 6895162"/>
              <a:gd name="connsiteX2" fmla="*/ 5 w 3358866"/>
              <a:gd name="connsiteY2" fmla="*/ 0 h 6895162"/>
              <a:gd name="connsiteX3" fmla="*/ 280773 w 3358866"/>
              <a:gd name="connsiteY3" fmla="*/ 6895162 h 6895162"/>
              <a:gd name="connsiteX4" fmla="*/ 2975622 w 3358866"/>
              <a:gd name="connsiteY4" fmla="*/ 6884047 h 6895162"/>
              <a:gd name="connsiteX0" fmla="*/ 2975853 w 3359097"/>
              <a:gd name="connsiteY0" fmla="*/ 6884047 h 6884047"/>
              <a:gd name="connsiteX1" fmla="*/ 3359097 w 3359097"/>
              <a:gd name="connsiteY1" fmla="*/ 10932 h 6884047"/>
              <a:gd name="connsiteX2" fmla="*/ 236 w 3359097"/>
              <a:gd name="connsiteY2" fmla="*/ 0 h 6884047"/>
              <a:gd name="connsiteX3" fmla="*/ 2915 w 3359097"/>
              <a:gd name="connsiteY3" fmla="*/ 6875497 h 6884047"/>
              <a:gd name="connsiteX4" fmla="*/ 2975853 w 3359097"/>
              <a:gd name="connsiteY4" fmla="*/ 6884047 h 6884047"/>
              <a:gd name="connsiteX0" fmla="*/ 2988679 w 3371923"/>
              <a:gd name="connsiteY0" fmla="*/ 6884047 h 6885329"/>
              <a:gd name="connsiteX1" fmla="*/ 3371923 w 3371923"/>
              <a:gd name="connsiteY1" fmla="*/ 10932 h 6885329"/>
              <a:gd name="connsiteX2" fmla="*/ 13062 w 3371923"/>
              <a:gd name="connsiteY2" fmla="*/ 0 h 6885329"/>
              <a:gd name="connsiteX3" fmla="*/ 0 w 3371923"/>
              <a:gd name="connsiteY3" fmla="*/ 6885329 h 6885329"/>
              <a:gd name="connsiteX4" fmla="*/ 2988679 w 3371923"/>
              <a:gd name="connsiteY4" fmla="*/ 6884047 h 6885329"/>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78185 w 3361429"/>
              <a:gd name="connsiteY0" fmla="*/ 6884047 h 6884047"/>
              <a:gd name="connsiteX1" fmla="*/ 3361429 w 3361429"/>
              <a:gd name="connsiteY1" fmla="*/ 10932 h 6884047"/>
              <a:gd name="connsiteX2" fmla="*/ 2568 w 3361429"/>
              <a:gd name="connsiteY2" fmla="*/ 0 h 6884047"/>
              <a:gd name="connsiteX3" fmla="*/ 0 w 3361429"/>
              <a:gd name="connsiteY3" fmla="*/ 6875497 h 6884047"/>
              <a:gd name="connsiteX4" fmla="*/ 2978185 w 3361429"/>
              <a:gd name="connsiteY4" fmla="*/ 6884047 h 68840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73115 h 6878315"/>
              <a:gd name="connsiteX1" fmla="*/ 3365098 w 3365098"/>
              <a:gd name="connsiteY1" fmla="*/ 0 h 6878315"/>
              <a:gd name="connsiteX2" fmla="*/ 2568 w 3365098"/>
              <a:gd name="connsiteY2" fmla="*/ 167823 h 6878315"/>
              <a:gd name="connsiteX3" fmla="*/ 0 w 3365098"/>
              <a:gd name="connsiteY3" fmla="*/ 6878315 h 6878315"/>
              <a:gd name="connsiteX4" fmla="*/ 2981854 w 3365098"/>
              <a:gd name="connsiteY4" fmla="*/ 6873115 h 6878315"/>
              <a:gd name="connsiteX0" fmla="*/ 2981854 w 3365098"/>
              <a:gd name="connsiteY0" fmla="*/ 6884047 h 6889247"/>
              <a:gd name="connsiteX1" fmla="*/ 3365098 w 3365098"/>
              <a:gd name="connsiteY1" fmla="*/ 10932 h 6889247"/>
              <a:gd name="connsiteX2" fmla="*/ 6237 w 3365098"/>
              <a:gd name="connsiteY2" fmla="*/ 0 h 6889247"/>
              <a:gd name="connsiteX3" fmla="*/ 0 w 3365098"/>
              <a:gd name="connsiteY3" fmla="*/ 6889247 h 6889247"/>
              <a:gd name="connsiteX4" fmla="*/ 2981854 w 3365098"/>
              <a:gd name="connsiteY4" fmla="*/ 6884047 h 6889247"/>
              <a:gd name="connsiteX0" fmla="*/ 2981854 w 3365098"/>
              <a:gd name="connsiteY0" fmla="*/ 6886866 h 6892066"/>
              <a:gd name="connsiteX1" fmla="*/ 3365098 w 3365098"/>
              <a:gd name="connsiteY1" fmla="*/ 0 h 6892066"/>
              <a:gd name="connsiteX2" fmla="*/ 6237 w 3365098"/>
              <a:gd name="connsiteY2" fmla="*/ 2819 h 6892066"/>
              <a:gd name="connsiteX3" fmla="*/ 0 w 3365098"/>
              <a:gd name="connsiteY3" fmla="*/ 6892066 h 6892066"/>
              <a:gd name="connsiteX4" fmla="*/ 2981854 w 3365098"/>
              <a:gd name="connsiteY4" fmla="*/ 6886866 h 6892066"/>
              <a:gd name="connsiteX0" fmla="*/ 2975932 w 3359176"/>
              <a:gd name="connsiteY0" fmla="*/ 6886866 h 6898941"/>
              <a:gd name="connsiteX1" fmla="*/ 3359176 w 3359176"/>
              <a:gd name="connsiteY1" fmla="*/ 0 h 6898941"/>
              <a:gd name="connsiteX2" fmla="*/ 315 w 3359176"/>
              <a:gd name="connsiteY2" fmla="*/ 2819 h 6898941"/>
              <a:gd name="connsiteX3" fmla="*/ 1416 w 3359176"/>
              <a:gd name="connsiteY3" fmla="*/ 6898941 h 6898941"/>
              <a:gd name="connsiteX4" fmla="*/ 2975932 w 3359176"/>
              <a:gd name="connsiteY4" fmla="*/ 6886866 h 6898941"/>
              <a:gd name="connsiteX0" fmla="*/ 2975796 w 3359040"/>
              <a:gd name="connsiteY0" fmla="*/ 6886866 h 6892066"/>
              <a:gd name="connsiteX1" fmla="*/ 3359040 w 3359040"/>
              <a:gd name="connsiteY1" fmla="*/ 0 h 6892066"/>
              <a:gd name="connsiteX2" fmla="*/ 179 w 3359040"/>
              <a:gd name="connsiteY2" fmla="*/ 2819 h 6892066"/>
              <a:gd name="connsiteX3" fmla="*/ 4949 w 3359040"/>
              <a:gd name="connsiteY3" fmla="*/ 6892066 h 6892066"/>
              <a:gd name="connsiteX4" fmla="*/ 2975796 w 3359040"/>
              <a:gd name="connsiteY4" fmla="*/ 6886866 h 689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40" h="6892066">
                <a:moveTo>
                  <a:pt x="2975796" y="6886866"/>
                </a:moveTo>
                <a:lnTo>
                  <a:pt x="3359040" y="0"/>
                </a:lnTo>
                <a:lnTo>
                  <a:pt x="179" y="2819"/>
                </a:lnTo>
                <a:cubicBezTo>
                  <a:pt x="-1245" y="2299914"/>
                  <a:pt x="6373" y="4594971"/>
                  <a:pt x="4949" y="6892066"/>
                </a:cubicBezTo>
                <a:lnTo>
                  <a:pt x="2975796" y="6886866"/>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4" name="Bilde 13">
            <a:extLst>
              <a:ext uri="{FF2B5EF4-FFF2-40B4-BE49-F238E27FC236}">
                <a16:creationId xmlns:a16="http://schemas.microsoft.com/office/drawing/2014/main" id="{0C95734C-D02F-EE44-8AE2-02A03CF3A7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272" y="6067498"/>
            <a:ext cx="2666365" cy="339040"/>
          </a:xfrm>
          <a:prstGeom prst="rect">
            <a:avLst/>
          </a:prstGeom>
        </p:spPr>
      </p:pic>
      <p:sp>
        <p:nvSpPr>
          <p:cNvPr id="19" name="Text Placeholder 28">
            <a:extLst>
              <a:ext uri="{FF2B5EF4-FFF2-40B4-BE49-F238E27FC236}">
                <a16:creationId xmlns:a16="http://schemas.microsoft.com/office/drawing/2014/main" id="{B34F0A51-360C-BE4B-BBAD-36B9346CC6A7}"/>
              </a:ext>
            </a:extLst>
          </p:cNvPr>
          <p:cNvSpPr>
            <a:spLocks noGrp="1"/>
          </p:cNvSpPr>
          <p:nvPr>
            <p:ph type="body" sz="quarter" idx="12" hasCustomPrompt="1"/>
          </p:nvPr>
        </p:nvSpPr>
        <p:spPr>
          <a:xfrm>
            <a:off x="566365" y="5071879"/>
            <a:ext cx="4613145" cy="506140"/>
          </a:xfrm>
          <a:prstGeom prst="rect">
            <a:avLst/>
          </a:prstGeom>
        </p:spPr>
        <p:txBody>
          <a:bodyPr>
            <a:normAutofit/>
          </a:bodyPr>
          <a:lstStyle>
            <a:lvl1pPr marL="0" indent="0">
              <a:lnSpc>
                <a:spcPct val="100000"/>
              </a:lnSpc>
              <a:buNone/>
              <a:defRPr sz="2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err="1"/>
              <a:t>Name/Subtitle</a:t>
            </a:r>
            <a:endParaRPr lang="en-US" dirty="0"/>
          </a:p>
        </p:txBody>
      </p:sp>
      <p:sp>
        <p:nvSpPr>
          <p:cNvPr id="20" name="Text Placeholder 28">
            <a:extLst>
              <a:ext uri="{FF2B5EF4-FFF2-40B4-BE49-F238E27FC236}">
                <a16:creationId xmlns:a16="http://schemas.microsoft.com/office/drawing/2014/main" id="{95F21C4F-A4F5-094C-BACB-C7FBD3BAA93D}"/>
              </a:ext>
            </a:extLst>
          </p:cNvPr>
          <p:cNvSpPr>
            <a:spLocks noGrp="1"/>
          </p:cNvSpPr>
          <p:nvPr>
            <p:ph type="body" sz="quarter" idx="13" hasCustomPrompt="1"/>
          </p:nvPr>
        </p:nvSpPr>
        <p:spPr>
          <a:xfrm>
            <a:off x="583951" y="5520863"/>
            <a:ext cx="2681287" cy="329046"/>
          </a:xfrm>
          <a:prstGeom prst="rect">
            <a:avLst/>
          </a:prstGeom>
        </p:spPr>
        <p:txBody>
          <a:bodyPr>
            <a:normAutofit/>
          </a:bodyPr>
          <a:lstStyle>
            <a:lvl1pPr marL="0" indent="0">
              <a:buNone/>
              <a:defRPr sz="1800" baseline="0">
                <a:solidFill>
                  <a:schemeClr val="bg1"/>
                </a:solidFill>
                <a:latin typeface="Calibri" charset="0"/>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XX.XX. 20XX</a:t>
            </a:r>
          </a:p>
        </p:txBody>
      </p:sp>
      <p:sp>
        <p:nvSpPr>
          <p:cNvPr id="21" name="Text Placeholder 24">
            <a:extLst>
              <a:ext uri="{FF2B5EF4-FFF2-40B4-BE49-F238E27FC236}">
                <a16:creationId xmlns:a16="http://schemas.microsoft.com/office/drawing/2014/main" id="{7FBCA64C-0D25-7D47-B022-442043E53E65}"/>
              </a:ext>
            </a:extLst>
          </p:cNvPr>
          <p:cNvSpPr>
            <a:spLocks noGrp="1"/>
          </p:cNvSpPr>
          <p:nvPr>
            <p:ph type="body" sz="quarter" idx="10" hasCustomPrompt="1"/>
          </p:nvPr>
        </p:nvSpPr>
        <p:spPr>
          <a:xfrm>
            <a:off x="527560" y="1148156"/>
            <a:ext cx="5116155" cy="3477352"/>
          </a:xfrm>
          <a:custGeom>
            <a:avLst/>
            <a:gdLst>
              <a:gd name="connsiteX0" fmla="*/ 0 w 5233706"/>
              <a:gd name="connsiteY0" fmla="*/ 0 h 3443597"/>
              <a:gd name="connsiteX1" fmla="*/ 5233706 w 5233706"/>
              <a:gd name="connsiteY1" fmla="*/ 0 h 3443597"/>
              <a:gd name="connsiteX2" fmla="*/ 5233706 w 5233706"/>
              <a:gd name="connsiteY2" fmla="*/ 3443597 h 3443597"/>
              <a:gd name="connsiteX3" fmla="*/ 0 w 5233706"/>
              <a:gd name="connsiteY3" fmla="*/ 3443597 h 3443597"/>
              <a:gd name="connsiteX4" fmla="*/ 0 w 5233706"/>
              <a:gd name="connsiteY4" fmla="*/ 0 h 3443597"/>
              <a:gd name="connsiteX0" fmla="*/ 0 w 5233706"/>
              <a:gd name="connsiteY0" fmla="*/ 0 h 3443597"/>
              <a:gd name="connsiteX1" fmla="*/ 5233706 w 5233706"/>
              <a:gd name="connsiteY1" fmla="*/ 0 h 3443597"/>
              <a:gd name="connsiteX2" fmla="*/ 5125552 w 5233706"/>
              <a:gd name="connsiteY2" fmla="*/ 3443597 h 3443597"/>
              <a:gd name="connsiteX3" fmla="*/ 0 w 5233706"/>
              <a:gd name="connsiteY3" fmla="*/ 3443597 h 3443597"/>
              <a:gd name="connsiteX4" fmla="*/ 0 w 5233706"/>
              <a:gd name="connsiteY4" fmla="*/ 0 h 3443597"/>
              <a:gd name="connsiteX0" fmla="*/ 0 w 5420519"/>
              <a:gd name="connsiteY0" fmla="*/ 0 h 3443597"/>
              <a:gd name="connsiteX1" fmla="*/ 5420519 w 5420519"/>
              <a:gd name="connsiteY1" fmla="*/ 0 h 3443597"/>
              <a:gd name="connsiteX2" fmla="*/ 5125552 w 5420519"/>
              <a:gd name="connsiteY2" fmla="*/ 3443597 h 3443597"/>
              <a:gd name="connsiteX3" fmla="*/ 0 w 5420519"/>
              <a:gd name="connsiteY3" fmla="*/ 3443597 h 3443597"/>
              <a:gd name="connsiteX4" fmla="*/ 0 w 5420519"/>
              <a:gd name="connsiteY4" fmla="*/ 0 h 3443597"/>
              <a:gd name="connsiteX0" fmla="*/ 0 w 5420519"/>
              <a:gd name="connsiteY0" fmla="*/ 0 h 3984371"/>
              <a:gd name="connsiteX1" fmla="*/ 5420519 w 5420519"/>
              <a:gd name="connsiteY1" fmla="*/ 0 h 3984371"/>
              <a:gd name="connsiteX2" fmla="*/ 5066558 w 5420519"/>
              <a:gd name="connsiteY2" fmla="*/ 3984371 h 3984371"/>
              <a:gd name="connsiteX3" fmla="*/ 0 w 5420519"/>
              <a:gd name="connsiteY3" fmla="*/ 3443597 h 3984371"/>
              <a:gd name="connsiteX4" fmla="*/ 0 w 5420519"/>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35210 h 3984371"/>
              <a:gd name="connsiteX4" fmla="*/ 9832 w 5430351"/>
              <a:gd name="connsiteY4" fmla="*/ 0 h 3984371"/>
              <a:gd name="connsiteX0" fmla="*/ 9832 w 5430351"/>
              <a:gd name="connsiteY0" fmla="*/ 0 h 3984371"/>
              <a:gd name="connsiteX1" fmla="*/ 5430351 w 5430351"/>
              <a:gd name="connsiteY1" fmla="*/ 0 h 3984371"/>
              <a:gd name="connsiteX2" fmla="*/ 5076390 w 5430351"/>
              <a:gd name="connsiteY2" fmla="*/ 3984371 h 3984371"/>
              <a:gd name="connsiteX3" fmla="*/ 0 w 5430351"/>
              <a:gd name="connsiteY3" fmla="*/ 3974539 h 3984371"/>
              <a:gd name="connsiteX4" fmla="*/ 9832 w 5430351"/>
              <a:gd name="connsiteY4" fmla="*/ 0 h 3984371"/>
              <a:gd name="connsiteX0" fmla="*/ 9832 w 5430351"/>
              <a:gd name="connsiteY0" fmla="*/ 0 h 3994203"/>
              <a:gd name="connsiteX1" fmla="*/ 5430351 w 5430351"/>
              <a:gd name="connsiteY1" fmla="*/ 0 h 3994203"/>
              <a:gd name="connsiteX2" fmla="*/ 5076390 w 5430351"/>
              <a:gd name="connsiteY2" fmla="*/ 3984371 h 3994203"/>
              <a:gd name="connsiteX3" fmla="*/ 0 w 5430351"/>
              <a:gd name="connsiteY3" fmla="*/ 3994203 h 3994203"/>
              <a:gd name="connsiteX4" fmla="*/ 9832 w 5430351"/>
              <a:gd name="connsiteY4" fmla="*/ 0 h 3994203"/>
              <a:gd name="connsiteX0" fmla="*/ 9832 w 5430351"/>
              <a:gd name="connsiteY0" fmla="*/ 0 h 4004035"/>
              <a:gd name="connsiteX1" fmla="*/ 5430351 w 5430351"/>
              <a:gd name="connsiteY1" fmla="*/ 0 h 4004035"/>
              <a:gd name="connsiteX2" fmla="*/ 5066558 w 5430351"/>
              <a:gd name="connsiteY2" fmla="*/ 4004035 h 4004035"/>
              <a:gd name="connsiteX3" fmla="*/ 0 w 5430351"/>
              <a:gd name="connsiteY3" fmla="*/ 3994203 h 4004035"/>
              <a:gd name="connsiteX4" fmla="*/ 9832 w 5430351"/>
              <a:gd name="connsiteY4" fmla="*/ 0 h 4004035"/>
              <a:gd name="connsiteX0" fmla="*/ 9832 w 5430351"/>
              <a:gd name="connsiteY0" fmla="*/ 0 h 4013867"/>
              <a:gd name="connsiteX1" fmla="*/ 5430351 w 5430351"/>
              <a:gd name="connsiteY1" fmla="*/ 0 h 4013867"/>
              <a:gd name="connsiteX2" fmla="*/ 5027229 w 5430351"/>
              <a:gd name="connsiteY2" fmla="*/ 4013867 h 4013867"/>
              <a:gd name="connsiteX3" fmla="*/ 0 w 5430351"/>
              <a:gd name="connsiteY3" fmla="*/ 3994203 h 4013867"/>
              <a:gd name="connsiteX4" fmla="*/ 9832 w 5430351"/>
              <a:gd name="connsiteY4" fmla="*/ 0 h 4013867"/>
              <a:gd name="connsiteX0" fmla="*/ 9832 w 5430351"/>
              <a:gd name="connsiteY0" fmla="*/ 0 h 3994203"/>
              <a:gd name="connsiteX1" fmla="*/ 5430351 w 5430351"/>
              <a:gd name="connsiteY1" fmla="*/ 0 h 3994203"/>
              <a:gd name="connsiteX2" fmla="*/ 5027229 w 5430351"/>
              <a:gd name="connsiteY2" fmla="*/ 3994203 h 3994203"/>
              <a:gd name="connsiteX3" fmla="*/ 0 w 5430351"/>
              <a:gd name="connsiteY3" fmla="*/ 3994203 h 3994203"/>
              <a:gd name="connsiteX4" fmla="*/ 9832 w 5430351"/>
              <a:gd name="connsiteY4" fmla="*/ 0 h 3994203"/>
              <a:gd name="connsiteX0" fmla="*/ 436 w 5420955"/>
              <a:gd name="connsiteY0" fmla="*/ 0 h 4004035"/>
              <a:gd name="connsiteX1" fmla="*/ 5420955 w 5420955"/>
              <a:gd name="connsiteY1" fmla="*/ 0 h 4004035"/>
              <a:gd name="connsiteX2" fmla="*/ 5017833 w 5420955"/>
              <a:gd name="connsiteY2" fmla="*/ 3994203 h 4004035"/>
              <a:gd name="connsiteX3" fmla="*/ 10269 w 5420955"/>
              <a:gd name="connsiteY3" fmla="*/ 4004035 h 4004035"/>
              <a:gd name="connsiteX4" fmla="*/ 436 w 5420955"/>
              <a:gd name="connsiteY4" fmla="*/ 0 h 4004035"/>
              <a:gd name="connsiteX0" fmla="*/ 436 w 5420955"/>
              <a:gd name="connsiteY0" fmla="*/ 0 h 4004035"/>
              <a:gd name="connsiteX1" fmla="*/ 5420955 w 5420955"/>
              <a:gd name="connsiteY1" fmla="*/ 0 h 4004035"/>
              <a:gd name="connsiteX2" fmla="*/ 4693369 w 5420955"/>
              <a:gd name="connsiteY2" fmla="*/ 4004035 h 4004035"/>
              <a:gd name="connsiteX3" fmla="*/ 10269 w 5420955"/>
              <a:gd name="connsiteY3" fmla="*/ 4004035 h 4004035"/>
              <a:gd name="connsiteX4" fmla="*/ 436 w 5420955"/>
              <a:gd name="connsiteY4" fmla="*/ 0 h 4004035"/>
              <a:gd name="connsiteX0" fmla="*/ 436 w 5273471"/>
              <a:gd name="connsiteY0" fmla="*/ 0 h 4004035"/>
              <a:gd name="connsiteX1" fmla="*/ 5273471 w 5273471"/>
              <a:gd name="connsiteY1" fmla="*/ 0 h 4004035"/>
              <a:gd name="connsiteX2" fmla="*/ 4693369 w 5273471"/>
              <a:gd name="connsiteY2" fmla="*/ 4004035 h 4004035"/>
              <a:gd name="connsiteX3" fmla="*/ 10269 w 5273471"/>
              <a:gd name="connsiteY3" fmla="*/ 4004035 h 4004035"/>
              <a:gd name="connsiteX4" fmla="*/ 436 w 5273471"/>
              <a:gd name="connsiteY4" fmla="*/ 0 h 4004035"/>
              <a:gd name="connsiteX0" fmla="*/ 436 w 5175148"/>
              <a:gd name="connsiteY0" fmla="*/ 0 h 4004035"/>
              <a:gd name="connsiteX1" fmla="*/ 5175148 w 5175148"/>
              <a:gd name="connsiteY1" fmla="*/ 0 h 4004035"/>
              <a:gd name="connsiteX2" fmla="*/ 4693369 w 5175148"/>
              <a:gd name="connsiteY2" fmla="*/ 4004035 h 4004035"/>
              <a:gd name="connsiteX3" fmla="*/ 10269 w 5175148"/>
              <a:gd name="connsiteY3" fmla="*/ 4004035 h 4004035"/>
              <a:gd name="connsiteX4" fmla="*/ 436 w 5175148"/>
              <a:gd name="connsiteY4" fmla="*/ 0 h 4004035"/>
              <a:gd name="connsiteX0" fmla="*/ 436 w 5116155"/>
              <a:gd name="connsiteY0" fmla="*/ 0 h 4004035"/>
              <a:gd name="connsiteX1" fmla="*/ 5116155 w 5116155"/>
              <a:gd name="connsiteY1" fmla="*/ 9832 h 4004035"/>
              <a:gd name="connsiteX2" fmla="*/ 4693369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63872 w 5116155"/>
              <a:gd name="connsiteY2" fmla="*/ 4004035 h 4004035"/>
              <a:gd name="connsiteX3" fmla="*/ 10269 w 5116155"/>
              <a:gd name="connsiteY3" fmla="*/ 4004035 h 4004035"/>
              <a:gd name="connsiteX4" fmla="*/ 436 w 5116155"/>
              <a:gd name="connsiteY4" fmla="*/ 0 h 4004035"/>
              <a:gd name="connsiteX0" fmla="*/ 436 w 5116155"/>
              <a:gd name="connsiteY0" fmla="*/ 0 h 4004035"/>
              <a:gd name="connsiteX1" fmla="*/ 5116155 w 5116155"/>
              <a:gd name="connsiteY1" fmla="*/ 9832 h 4004035"/>
              <a:gd name="connsiteX2" fmla="*/ 4698248 w 5116155"/>
              <a:gd name="connsiteY2" fmla="*/ 4004035 h 4004035"/>
              <a:gd name="connsiteX3" fmla="*/ 10269 w 5116155"/>
              <a:gd name="connsiteY3" fmla="*/ 4004035 h 4004035"/>
              <a:gd name="connsiteX4" fmla="*/ 436 w 5116155"/>
              <a:gd name="connsiteY4" fmla="*/ 0 h 4004035"/>
              <a:gd name="connsiteX0" fmla="*/ 436 w 5116155"/>
              <a:gd name="connsiteY0" fmla="*/ 0 h 4004242"/>
              <a:gd name="connsiteX1" fmla="*/ 5116155 w 5116155"/>
              <a:gd name="connsiteY1" fmla="*/ 9832 h 4004242"/>
              <a:gd name="connsiteX2" fmla="*/ 4698248 w 5116155"/>
              <a:gd name="connsiteY2" fmla="*/ 4004035 h 4004242"/>
              <a:gd name="connsiteX3" fmla="*/ 10269 w 5116155"/>
              <a:gd name="connsiteY3" fmla="*/ 4004035 h 4004242"/>
              <a:gd name="connsiteX4" fmla="*/ 436 w 5116155"/>
              <a:gd name="connsiteY4" fmla="*/ 0 h 400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155" h="4004242">
                <a:moveTo>
                  <a:pt x="436" y="0"/>
                </a:moveTo>
                <a:lnTo>
                  <a:pt x="5116155" y="9832"/>
                </a:lnTo>
                <a:cubicBezTo>
                  <a:pt x="4965394" y="1341233"/>
                  <a:pt x="4711505" y="4031407"/>
                  <a:pt x="4698248" y="4004035"/>
                </a:cubicBezTo>
                <a:lnTo>
                  <a:pt x="10269" y="4004035"/>
                </a:lnTo>
                <a:cubicBezTo>
                  <a:pt x="13546" y="2692298"/>
                  <a:pt x="-2841" y="1311737"/>
                  <a:pt x="436" y="0"/>
                </a:cubicBezTo>
                <a:close/>
              </a:path>
            </a:pathLst>
          </a:custGeom>
        </p:spPr>
        <p:txBody>
          <a:bodyPr anchor="t">
            <a:normAutofit/>
          </a:bodyPr>
          <a:lstStyle>
            <a:lvl1pPr marL="0" indent="0">
              <a:lnSpc>
                <a:spcPts val="6000"/>
              </a:lnSpc>
              <a:spcBef>
                <a:spcPts val="0"/>
              </a:spcBef>
              <a:buNone/>
              <a:defRPr sz="6500" b="1" baseline="0">
                <a:solidFill>
                  <a:schemeClr val="bg1"/>
                </a:solidFill>
                <a:latin typeface="+mn-lt"/>
                <a:ea typeface="Calibri" charset="0"/>
                <a:cs typeface="Calibri" charset="0"/>
              </a:defRPr>
            </a:lvl1pPr>
            <a:lvl2pPr marL="342900" indent="0">
              <a:buNone/>
              <a:defRPr sz="2400">
                <a:latin typeface="Tahoma" charset="0"/>
                <a:ea typeface="Tahoma" charset="0"/>
                <a:cs typeface="Tahoma" charset="0"/>
              </a:defRPr>
            </a:lvl2pPr>
            <a:lvl3pPr marL="685800" indent="0">
              <a:buNone/>
              <a:defRPr sz="2400">
                <a:latin typeface="Tahoma" charset="0"/>
                <a:ea typeface="Tahoma" charset="0"/>
                <a:cs typeface="Tahoma" charset="0"/>
              </a:defRPr>
            </a:lvl3pPr>
            <a:lvl4pPr marL="1028700" indent="0">
              <a:buNone/>
              <a:defRPr sz="2400">
                <a:latin typeface="Tahoma" charset="0"/>
                <a:ea typeface="Tahoma" charset="0"/>
                <a:cs typeface="Tahoma" charset="0"/>
              </a:defRPr>
            </a:lvl4pPr>
            <a:lvl5pPr marL="1371600" indent="0">
              <a:buNone/>
              <a:defRPr sz="2400">
                <a:latin typeface="Tahoma" charset="0"/>
                <a:ea typeface="Tahoma" charset="0"/>
                <a:cs typeface="Tahoma" charset="0"/>
              </a:defRPr>
            </a:lvl5pPr>
          </a:lstStyle>
          <a:p>
            <a:pPr lvl="0"/>
            <a:r>
              <a:rPr lang="en-US" dirty="0"/>
              <a:t>Enter presentation</a:t>
            </a:r>
          </a:p>
        </p:txBody>
      </p:sp>
    </p:spTree>
    <p:extLst>
      <p:ext uri="{BB962C8B-B14F-4D97-AF65-F5344CB8AC3E}">
        <p14:creationId xmlns:p14="http://schemas.microsoft.com/office/powerpoint/2010/main" val="24382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4" presetClass="entr" presetSubtype="1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randombar(horizontal)">
                      <p:cBhvr>
                        <p:cTn dur="1000"/>
                        <p:tgtEl>
                          <p:spTgt spid="21"/>
                        </p:tgtEl>
                      </p:cBhvr>
                    </p:animEffect>
                  </p:childTnLst>
                </p:cTn>
              </p:par>
            </p:tnLst>
          </p:tmpl>
        </p:tmplLst>
      </p:bldP>
    </p:bldLst>
  </p:timing>
  <p:extLst mod="1">
    <p:ext uri="{DCECCB84-F9BA-43D5-87BE-67443E8EF086}">
      <p15:sldGuideLst xmlns:p15="http://schemas.microsoft.com/office/powerpoint/2012/main">
        <p15:guide id="1" orient="horz" pos="2228">
          <p15:clr>
            <a:srgbClr val="FBAE40"/>
          </p15:clr>
        </p15:guide>
        <p15:guide id="2" pos="74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pic>
        <p:nvPicPr>
          <p:cNvPr id="14" name="Bilde 13">
            <a:extLst>
              <a:ext uri="{FF2B5EF4-FFF2-40B4-BE49-F238E27FC236}">
                <a16:creationId xmlns:a16="http://schemas.microsoft.com/office/drawing/2014/main" id="{97ECE4DB-C3D7-E042-ABFA-FE5409310A79}"/>
              </a:ext>
            </a:extLst>
          </p:cNvPr>
          <p:cNvPicPr>
            <a:picLocks noChangeAspect="1"/>
          </p:cNvPicPr>
          <p:nvPr userDrawn="1"/>
        </p:nvPicPr>
        <p:blipFill>
          <a:blip r:embed="rId2"/>
          <a:stretch>
            <a:fillRect/>
          </a:stretch>
        </p:blipFill>
        <p:spPr>
          <a:xfrm>
            <a:off x="0" y="-1"/>
            <a:ext cx="12191999" cy="6863781"/>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bg1"/>
                </a:solidFill>
              </a:defRPr>
            </a:lvl1pPr>
            <a:lvl2pPr>
              <a:lnSpc>
                <a:spcPct val="150000"/>
              </a:lnSpc>
              <a:defRPr sz="2000" baseline="0">
                <a:solidFill>
                  <a:schemeClr val="bg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bg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491935829"/>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light">
    <p:spTree>
      <p:nvGrpSpPr>
        <p:cNvPr id="1" name=""/>
        <p:cNvGrpSpPr/>
        <p:nvPr/>
      </p:nvGrpSpPr>
      <p:grpSpPr>
        <a:xfrm>
          <a:off x="0" y="0"/>
          <a:ext cx="0" cy="0"/>
          <a:chOff x="0" y="0"/>
          <a:chExt cx="0" cy="0"/>
        </a:xfrm>
      </p:grpSpPr>
      <p:pic>
        <p:nvPicPr>
          <p:cNvPr id="13" name="Bilde 12">
            <a:extLst>
              <a:ext uri="{FF2B5EF4-FFF2-40B4-BE49-F238E27FC236}">
                <a16:creationId xmlns:a16="http://schemas.microsoft.com/office/drawing/2014/main" id="{C2040BD0-DF0C-FF49-98B3-993454864A9C}"/>
              </a:ext>
            </a:extLst>
          </p:cNvPr>
          <p:cNvPicPr>
            <a:picLocks noChangeAspect="1"/>
          </p:cNvPicPr>
          <p:nvPr userDrawn="1"/>
        </p:nvPicPr>
        <p:blipFill>
          <a:blip r:embed="rId2"/>
          <a:stretch>
            <a:fillRect/>
          </a:stretch>
        </p:blipFill>
        <p:spPr>
          <a:xfrm>
            <a:off x="0" y="1920"/>
            <a:ext cx="12192000" cy="6858000"/>
          </a:xfrm>
          <a:prstGeom prst="rect">
            <a:avLst/>
          </a:prstGeom>
        </p:spPr>
      </p:pic>
      <p:sp>
        <p:nvSpPr>
          <p:cNvPr id="20" name="Text Placeholder 11"/>
          <p:cNvSpPr>
            <a:spLocks noGrp="1"/>
          </p:cNvSpPr>
          <p:nvPr>
            <p:ph type="body" sz="quarter" idx="14" hasCustomPrompt="1"/>
          </p:nvPr>
        </p:nvSpPr>
        <p:spPr>
          <a:xfrm>
            <a:off x="932245" y="1432575"/>
            <a:ext cx="10227371" cy="4080310"/>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 name="connsiteX0" fmla="*/ 0 w 5531627"/>
              <a:gd name="connsiteY0" fmla="*/ 6184 h 4168849"/>
              <a:gd name="connsiteX1" fmla="*/ 5531627 w 5531627"/>
              <a:gd name="connsiteY1" fmla="*/ 0 h 4168849"/>
              <a:gd name="connsiteX2" fmla="*/ 4108782 w 5531627"/>
              <a:gd name="connsiteY2" fmla="*/ 4168849 h 4168849"/>
              <a:gd name="connsiteX3" fmla="*/ 0 w 5531627"/>
              <a:gd name="connsiteY3" fmla="*/ 4160514 h 4168849"/>
              <a:gd name="connsiteX4" fmla="*/ 0 w 5531627"/>
              <a:gd name="connsiteY4" fmla="*/ 6184 h 4168849"/>
              <a:gd name="connsiteX0" fmla="*/ 0 w 5531627"/>
              <a:gd name="connsiteY0" fmla="*/ 6184 h 4168849"/>
              <a:gd name="connsiteX1" fmla="*/ 5531627 w 5531627"/>
              <a:gd name="connsiteY1" fmla="*/ 0 h 4168849"/>
              <a:gd name="connsiteX2" fmla="*/ 4565982 w 5531627"/>
              <a:gd name="connsiteY2" fmla="*/ 4168849 h 4168849"/>
              <a:gd name="connsiteX3" fmla="*/ 0 w 5531627"/>
              <a:gd name="connsiteY3" fmla="*/ 4160514 h 4168849"/>
              <a:gd name="connsiteX4" fmla="*/ 0 w 5531627"/>
              <a:gd name="connsiteY4" fmla="*/ 6184 h 4168849"/>
              <a:gd name="connsiteX0" fmla="*/ 0 w 5549208"/>
              <a:gd name="connsiteY0" fmla="*/ 6184 h 4160514"/>
              <a:gd name="connsiteX1" fmla="*/ 5531627 w 5549208"/>
              <a:gd name="connsiteY1" fmla="*/ 0 h 4160514"/>
              <a:gd name="connsiteX2" fmla="*/ 5549208 w 5549208"/>
              <a:gd name="connsiteY2" fmla="*/ 4159887 h 4160514"/>
              <a:gd name="connsiteX3" fmla="*/ 0 w 5549208"/>
              <a:gd name="connsiteY3" fmla="*/ 4160514 h 4160514"/>
              <a:gd name="connsiteX4" fmla="*/ 0 w 5549208"/>
              <a:gd name="connsiteY4" fmla="*/ 6184 h 4160514"/>
              <a:gd name="connsiteX0" fmla="*/ 0 w 5532568"/>
              <a:gd name="connsiteY0" fmla="*/ 6184 h 4168849"/>
              <a:gd name="connsiteX1" fmla="*/ 5531627 w 5532568"/>
              <a:gd name="connsiteY1" fmla="*/ 0 h 4168849"/>
              <a:gd name="connsiteX2" fmla="*/ 5519711 w 5532568"/>
              <a:gd name="connsiteY2" fmla="*/ 4168849 h 4168849"/>
              <a:gd name="connsiteX3" fmla="*/ 0 w 5532568"/>
              <a:gd name="connsiteY3" fmla="*/ 4160514 h 4168849"/>
              <a:gd name="connsiteX4" fmla="*/ 0 w 5532568"/>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6184 h 4168849"/>
              <a:gd name="connsiteX1" fmla="*/ 5531627 w 5559040"/>
              <a:gd name="connsiteY1" fmla="*/ 0 h 4168849"/>
              <a:gd name="connsiteX2" fmla="*/ 5559040 w 5559040"/>
              <a:gd name="connsiteY2" fmla="*/ 4168849 h 4168849"/>
              <a:gd name="connsiteX3" fmla="*/ 0 w 5559040"/>
              <a:gd name="connsiteY3" fmla="*/ 4160514 h 4168849"/>
              <a:gd name="connsiteX4" fmla="*/ 0 w 5559040"/>
              <a:gd name="connsiteY4" fmla="*/ 6184 h 4168849"/>
              <a:gd name="connsiteX0" fmla="*/ 0 w 5559040"/>
              <a:gd name="connsiteY0" fmla="*/ 0 h 4162665"/>
              <a:gd name="connsiteX1" fmla="*/ 5541460 w 5559040"/>
              <a:gd name="connsiteY1" fmla="*/ 2778 h 4162665"/>
              <a:gd name="connsiteX2" fmla="*/ 5559040 w 5559040"/>
              <a:gd name="connsiteY2" fmla="*/ 4162665 h 4162665"/>
              <a:gd name="connsiteX3" fmla="*/ 0 w 5559040"/>
              <a:gd name="connsiteY3" fmla="*/ 4154330 h 4162665"/>
              <a:gd name="connsiteX4" fmla="*/ 0 w 5559040"/>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040" h="4162665">
                <a:moveTo>
                  <a:pt x="0" y="0"/>
                </a:moveTo>
                <a:lnTo>
                  <a:pt x="5541460" y="2778"/>
                </a:lnTo>
                <a:lnTo>
                  <a:pt x="5559040"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2" name="Title Placeholder 14">
            <a:extLst>
              <a:ext uri="{FF2B5EF4-FFF2-40B4-BE49-F238E27FC236}">
                <a16:creationId xmlns:a16="http://schemas.microsoft.com/office/drawing/2014/main" id="{57BC817D-1357-334C-B116-0E6CADFC3A53}"/>
              </a:ext>
            </a:extLst>
          </p:cNvPr>
          <p:cNvSpPr>
            <a:spLocks noGrp="1"/>
          </p:cNvSpPr>
          <p:nvPr>
            <p:ph type="title" hasCustomPrompt="1"/>
          </p:nvPr>
        </p:nvSpPr>
        <p:spPr>
          <a:xfrm>
            <a:off x="934466" y="0"/>
            <a:ext cx="7176441" cy="1210837"/>
          </a:xfrm>
          <a:prstGeom prst="rect">
            <a:avLst/>
          </a:prstGeom>
        </p:spPr>
        <p:txBody>
          <a:bodyPr vert="horz" wrap="square" lIns="91440" tIns="45720" rIns="91440" bIns="45720" rtlCol="0" anchor="b">
            <a:normAutofit/>
          </a:bodyPr>
          <a:lstStyle>
            <a:lvl1pPr>
              <a:defRPr sz="3600" b="1" baseline="0">
                <a:solidFill>
                  <a:schemeClr val="tx1"/>
                </a:solidFill>
                <a:latin typeface="+mn-lt"/>
              </a:defRPr>
            </a:lvl1pPr>
          </a:lstStyle>
          <a:p>
            <a:r>
              <a:rPr lang="nb-NO" dirty="0"/>
              <a:t>Type heading/agenda</a:t>
            </a:r>
            <a:endParaRPr lang="en-US" dirty="0"/>
          </a:p>
        </p:txBody>
      </p:sp>
    </p:spTree>
    <p:extLst>
      <p:ext uri="{BB962C8B-B14F-4D97-AF65-F5344CB8AC3E}">
        <p14:creationId xmlns:p14="http://schemas.microsoft.com/office/powerpoint/2010/main" val="166917949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ive 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0"/>
            <a:ext cx="12192000" cy="6731000"/>
          </a:xfrm>
          <a:prstGeom prst="rect">
            <a:avLst/>
          </a:prstGeom>
        </p:spPr>
      </p:pic>
      <p:sp>
        <p:nvSpPr>
          <p:cNvPr id="20" name="Text Placeholder 11"/>
          <p:cNvSpPr>
            <a:spLocks noGrp="1"/>
          </p:cNvSpPr>
          <p:nvPr>
            <p:ph type="body" sz="quarter" idx="14" hasCustomPrompt="1"/>
          </p:nvPr>
        </p:nvSpPr>
        <p:spPr>
          <a:xfrm>
            <a:off x="932245" y="1432575"/>
            <a:ext cx="4981437" cy="4566742"/>
          </a:xfrm>
          <a:custGeom>
            <a:avLst/>
            <a:gdLst>
              <a:gd name="connsiteX0" fmla="*/ 0 w 5481348"/>
              <a:gd name="connsiteY0" fmla="*/ 0 h 4342053"/>
              <a:gd name="connsiteX1" fmla="*/ 5481348 w 5481348"/>
              <a:gd name="connsiteY1" fmla="*/ 0 h 4342053"/>
              <a:gd name="connsiteX2" fmla="*/ 5481348 w 5481348"/>
              <a:gd name="connsiteY2" fmla="*/ 4342053 h 4342053"/>
              <a:gd name="connsiteX3" fmla="*/ 0 w 5481348"/>
              <a:gd name="connsiteY3" fmla="*/ 4342053 h 4342053"/>
              <a:gd name="connsiteX4" fmla="*/ 0 w 5481348"/>
              <a:gd name="connsiteY4" fmla="*/ 0 h 4342053"/>
              <a:gd name="connsiteX0" fmla="*/ 0 w 5481348"/>
              <a:gd name="connsiteY0" fmla="*/ 0 h 4342053"/>
              <a:gd name="connsiteX1" fmla="*/ 5481348 w 5481348"/>
              <a:gd name="connsiteY1" fmla="*/ 0 h 4342053"/>
              <a:gd name="connsiteX2" fmla="*/ 4467557 w 5481348"/>
              <a:gd name="connsiteY2" fmla="*/ 4342053 h 4342053"/>
              <a:gd name="connsiteX3" fmla="*/ 0 w 5481348"/>
              <a:gd name="connsiteY3" fmla="*/ 4342053 h 4342053"/>
              <a:gd name="connsiteX4" fmla="*/ 0 w 5481348"/>
              <a:gd name="connsiteY4" fmla="*/ 0 h 4342053"/>
              <a:gd name="connsiteX0" fmla="*/ 0 w 5381957"/>
              <a:gd name="connsiteY0" fmla="*/ 0 h 4342053"/>
              <a:gd name="connsiteX1" fmla="*/ 5381957 w 5381957"/>
              <a:gd name="connsiteY1" fmla="*/ 9939 h 4342053"/>
              <a:gd name="connsiteX2" fmla="*/ 4467557 w 5381957"/>
              <a:gd name="connsiteY2" fmla="*/ 4342053 h 4342053"/>
              <a:gd name="connsiteX3" fmla="*/ 0 w 5381957"/>
              <a:gd name="connsiteY3" fmla="*/ 4342053 h 4342053"/>
              <a:gd name="connsiteX4" fmla="*/ 0 w 5381957"/>
              <a:gd name="connsiteY4" fmla="*/ 0 h 4342053"/>
              <a:gd name="connsiteX0" fmla="*/ 0 w 5381957"/>
              <a:gd name="connsiteY0" fmla="*/ 0 h 4342053"/>
              <a:gd name="connsiteX1" fmla="*/ 5381957 w 5381957"/>
              <a:gd name="connsiteY1" fmla="*/ 9939 h 4342053"/>
              <a:gd name="connsiteX2" fmla="*/ 4388044 w 5381957"/>
              <a:gd name="connsiteY2" fmla="*/ 4342053 h 4342053"/>
              <a:gd name="connsiteX3" fmla="*/ 0 w 5381957"/>
              <a:gd name="connsiteY3" fmla="*/ 4342053 h 4342053"/>
              <a:gd name="connsiteX4" fmla="*/ 0 w 5381957"/>
              <a:gd name="connsiteY4" fmla="*/ 0 h 4342053"/>
              <a:gd name="connsiteX0" fmla="*/ 0 w 5352140"/>
              <a:gd name="connsiteY0" fmla="*/ 0 h 4342053"/>
              <a:gd name="connsiteX1" fmla="*/ 5352140 w 5352140"/>
              <a:gd name="connsiteY1" fmla="*/ 18999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4388044 w 5352140"/>
              <a:gd name="connsiteY2" fmla="*/ 4342053 h 4342053"/>
              <a:gd name="connsiteX3" fmla="*/ 0 w 5352140"/>
              <a:gd name="connsiteY3" fmla="*/ 4342053 h 4342053"/>
              <a:gd name="connsiteX4" fmla="*/ 0 w 5352140"/>
              <a:gd name="connsiteY4" fmla="*/ 0 h 4342053"/>
              <a:gd name="connsiteX0" fmla="*/ 0 w 5352140"/>
              <a:gd name="connsiteY0" fmla="*/ 0 h 4342053"/>
              <a:gd name="connsiteX1" fmla="*/ 5352140 w 5352140"/>
              <a:gd name="connsiteY1" fmla="*/ 880 h 4342053"/>
              <a:gd name="connsiteX2" fmla="*/ 3984390 w 5352140"/>
              <a:gd name="connsiteY2" fmla="*/ 4342053 h 4342053"/>
              <a:gd name="connsiteX3" fmla="*/ 0 w 5352140"/>
              <a:gd name="connsiteY3" fmla="*/ 4342053 h 4342053"/>
              <a:gd name="connsiteX4" fmla="*/ 0 w 5352140"/>
              <a:gd name="connsiteY4" fmla="*/ 0 h 4342053"/>
              <a:gd name="connsiteX0" fmla="*/ 0 w 5006151"/>
              <a:gd name="connsiteY0" fmla="*/ 0 h 4342053"/>
              <a:gd name="connsiteX1" fmla="*/ 5006151 w 5006151"/>
              <a:gd name="connsiteY1" fmla="*/ 8389 h 4342053"/>
              <a:gd name="connsiteX2" fmla="*/ 3984390 w 5006151"/>
              <a:gd name="connsiteY2" fmla="*/ 4342053 h 4342053"/>
              <a:gd name="connsiteX3" fmla="*/ 0 w 5006151"/>
              <a:gd name="connsiteY3" fmla="*/ 4342053 h 4342053"/>
              <a:gd name="connsiteX4" fmla="*/ 0 w 5006151"/>
              <a:gd name="connsiteY4" fmla="*/ 0 h 4342053"/>
              <a:gd name="connsiteX0" fmla="*/ 0 w 4981437"/>
              <a:gd name="connsiteY0" fmla="*/ 0 h 4342053"/>
              <a:gd name="connsiteX1" fmla="*/ 4981437 w 4981437"/>
              <a:gd name="connsiteY1" fmla="*/ 15898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342053 h 4342053"/>
              <a:gd name="connsiteX4" fmla="*/ 0 w 4981437"/>
              <a:gd name="connsiteY4" fmla="*/ 0 h 4342053"/>
              <a:gd name="connsiteX0" fmla="*/ 0 w 4981437"/>
              <a:gd name="connsiteY0" fmla="*/ 0 h 4342053"/>
              <a:gd name="connsiteX1" fmla="*/ 4981437 w 4981437"/>
              <a:gd name="connsiteY1" fmla="*/ 880 h 4342053"/>
              <a:gd name="connsiteX2" fmla="*/ 3984390 w 4981437"/>
              <a:gd name="connsiteY2" fmla="*/ 4342053 h 4342053"/>
              <a:gd name="connsiteX3" fmla="*/ 0 w 4981437"/>
              <a:gd name="connsiteY3" fmla="*/ 4154330 h 4342053"/>
              <a:gd name="connsiteX4" fmla="*/ 0 w 4981437"/>
              <a:gd name="connsiteY4" fmla="*/ 0 h 4342053"/>
              <a:gd name="connsiteX0" fmla="*/ 0 w 4981437"/>
              <a:gd name="connsiteY0" fmla="*/ 0 h 4176857"/>
              <a:gd name="connsiteX1" fmla="*/ 4981437 w 4981437"/>
              <a:gd name="connsiteY1" fmla="*/ 880 h 4176857"/>
              <a:gd name="connsiteX2" fmla="*/ 4009104 w 4981437"/>
              <a:gd name="connsiteY2" fmla="*/ 4176857 h 4176857"/>
              <a:gd name="connsiteX3" fmla="*/ 0 w 4981437"/>
              <a:gd name="connsiteY3" fmla="*/ 4154330 h 4176857"/>
              <a:gd name="connsiteX4" fmla="*/ 0 w 4981437"/>
              <a:gd name="connsiteY4" fmla="*/ 0 h 4176857"/>
              <a:gd name="connsiteX0" fmla="*/ 0 w 4981437"/>
              <a:gd name="connsiteY0" fmla="*/ 0 h 4161839"/>
              <a:gd name="connsiteX1" fmla="*/ 4981437 w 4981437"/>
              <a:gd name="connsiteY1" fmla="*/ 880 h 4161839"/>
              <a:gd name="connsiteX2" fmla="*/ 4009104 w 4981437"/>
              <a:gd name="connsiteY2" fmla="*/ 4161839 h 4161839"/>
              <a:gd name="connsiteX3" fmla="*/ 0 w 4981437"/>
              <a:gd name="connsiteY3" fmla="*/ 4154330 h 4161839"/>
              <a:gd name="connsiteX4" fmla="*/ 0 w 4981437"/>
              <a:gd name="connsiteY4" fmla="*/ 0 h 4161839"/>
              <a:gd name="connsiteX0" fmla="*/ 0 w 4981437"/>
              <a:gd name="connsiteY0" fmla="*/ 0 h 4154330"/>
              <a:gd name="connsiteX1" fmla="*/ 4981437 w 4981437"/>
              <a:gd name="connsiteY1" fmla="*/ 880 h 4154330"/>
              <a:gd name="connsiteX2" fmla="*/ 4017342 w 4981437"/>
              <a:gd name="connsiteY2" fmla="*/ 4154330 h 4154330"/>
              <a:gd name="connsiteX3" fmla="*/ 0 w 4981437"/>
              <a:gd name="connsiteY3" fmla="*/ 4154330 h 4154330"/>
              <a:gd name="connsiteX4" fmla="*/ 0 w 4981437"/>
              <a:gd name="connsiteY4" fmla="*/ 0 h 4154330"/>
              <a:gd name="connsiteX0" fmla="*/ 0 w 4981437"/>
              <a:gd name="connsiteY0" fmla="*/ 0 h 4162665"/>
              <a:gd name="connsiteX1" fmla="*/ 4981437 w 4981437"/>
              <a:gd name="connsiteY1" fmla="*/ 880 h 4162665"/>
              <a:gd name="connsiteX2" fmla="*/ 4108782 w 4981437"/>
              <a:gd name="connsiteY2" fmla="*/ 4162665 h 4162665"/>
              <a:gd name="connsiteX3" fmla="*/ 0 w 4981437"/>
              <a:gd name="connsiteY3" fmla="*/ 4154330 h 4162665"/>
              <a:gd name="connsiteX4" fmla="*/ 0 w 4981437"/>
              <a:gd name="connsiteY4" fmla="*/ 0 h 4162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1437" h="4162665">
                <a:moveTo>
                  <a:pt x="0" y="0"/>
                </a:moveTo>
                <a:lnTo>
                  <a:pt x="4981437" y="880"/>
                </a:lnTo>
                <a:lnTo>
                  <a:pt x="4108782" y="4162665"/>
                </a:lnTo>
                <a:lnTo>
                  <a:pt x="0" y="4154330"/>
                </a:lnTo>
                <a:lnTo>
                  <a:pt x="0" y="0"/>
                </a:lnTo>
                <a:close/>
              </a:path>
            </a:pathLst>
          </a:custGeom>
        </p:spPr>
        <p:txBody>
          <a:bodyPr>
            <a:normAutofit/>
          </a:bodyPr>
          <a:lstStyle>
            <a:lvl1pPr>
              <a:lnSpc>
                <a:spcPct val="150000"/>
              </a:lnSpc>
              <a:defRPr sz="2400">
                <a:solidFill>
                  <a:schemeClr val="tx1"/>
                </a:solidFill>
              </a:defRPr>
            </a:lvl1pPr>
            <a:lvl2pPr>
              <a:lnSpc>
                <a:spcPct val="150000"/>
              </a:lnSpc>
              <a:defRPr sz="2000" baseline="0">
                <a:solidFill>
                  <a:schemeClr val="tx1"/>
                </a:solidFill>
              </a:defRPr>
            </a:lvl2pPr>
            <a:lvl3pPr>
              <a:lnSpc>
                <a:spcPct val="150000"/>
              </a:lnSpc>
              <a:defRPr sz="1800">
                <a:solidFill>
                  <a:schemeClr val="accent1"/>
                </a:solidFill>
              </a:defRPr>
            </a:lvl3pPr>
          </a:lstStyle>
          <a:p>
            <a:pPr lvl="0"/>
            <a:r>
              <a:rPr lang="en-US" dirty="0"/>
              <a:t>Text </a:t>
            </a:r>
            <a:r>
              <a:rPr lang="mr-IN" dirty="0"/>
              <a:t>–</a:t>
            </a:r>
            <a:r>
              <a:rPr lang="en-US" dirty="0"/>
              <a:t> Calibri 24pt</a:t>
            </a:r>
          </a:p>
          <a:p>
            <a:pPr lvl="1"/>
            <a:r>
              <a:rPr lang="en-US" dirty="0"/>
              <a:t>Second level, 20pt</a:t>
            </a:r>
          </a:p>
        </p:txBody>
      </p:sp>
      <p:grpSp>
        <p:nvGrpSpPr>
          <p:cNvPr id="8" name="Gruppe 7"/>
          <p:cNvGrpSpPr/>
          <p:nvPr userDrawn="1"/>
        </p:nvGrpSpPr>
        <p:grpSpPr>
          <a:xfrm>
            <a:off x="0" y="0"/>
            <a:ext cx="802800" cy="1052380"/>
            <a:chOff x="0" y="0"/>
            <a:chExt cx="802800" cy="1052380"/>
          </a:xfrm>
        </p:grpSpPr>
        <p:sp>
          <p:nvSpPr>
            <p:cNvPr id="9" name="Rektangel 8"/>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Bild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13" name="Title Placeholder 14">
            <a:extLst>
              <a:ext uri="{FF2B5EF4-FFF2-40B4-BE49-F238E27FC236}">
                <a16:creationId xmlns:a16="http://schemas.microsoft.com/office/drawing/2014/main" id="{5688A7B1-9E13-3249-96D2-AC63D21F189A}"/>
              </a:ext>
            </a:extLst>
          </p:cNvPr>
          <p:cNvSpPr>
            <a:spLocks noGrp="1"/>
          </p:cNvSpPr>
          <p:nvPr>
            <p:ph type="title" hasCustomPrompt="1"/>
          </p:nvPr>
        </p:nvSpPr>
        <p:spPr>
          <a:xfrm>
            <a:off x="934466" y="1"/>
            <a:ext cx="7176441" cy="1199534"/>
          </a:xfrm>
          <a:prstGeom prst="rect">
            <a:avLst/>
          </a:prstGeom>
        </p:spPr>
        <p:txBody>
          <a:bodyPr vert="horz" wrap="square" lIns="91440" tIns="45720" rIns="91440" bIns="45720" rtlCol="0" anchor="b">
            <a:normAutofit/>
          </a:bodyPr>
          <a:lstStyle>
            <a:lvl1pPr>
              <a:defRPr sz="3600" b="1" baseline="0">
                <a:latin typeface="+mn-lt"/>
              </a:defRPr>
            </a:lvl1pPr>
          </a:lstStyle>
          <a:p>
            <a:r>
              <a:rPr lang="nb-NO" dirty="0"/>
              <a:t>Type heading/agenda</a:t>
            </a:r>
            <a:endParaRPr lang="en-US" dirty="0"/>
          </a:p>
        </p:txBody>
      </p:sp>
    </p:spTree>
    <p:extLst>
      <p:ext uri="{BB962C8B-B14F-4D97-AF65-F5344CB8AC3E}">
        <p14:creationId xmlns:p14="http://schemas.microsoft.com/office/powerpoint/2010/main" val="2147550231"/>
      </p:ext>
    </p:extLst>
  </p:cSld>
  <p:clrMapOvr>
    <a:masterClrMapping/>
  </p:clrMapOvr>
  <p:extLst mod="1">
    <p:ext uri="{DCECCB84-F9BA-43D5-87BE-67443E8EF086}">
      <p15:sldGuideLst xmlns:p15="http://schemas.microsoft.com/office/powerpoint/2012/main">
        <p15:guide id="1" orient="horz" pos="663">
          <p15:clr>
            <a:srgbClr val="FBAE40"/>
          </p15:clr>
        </p15:guide>
        <p15:guide id="2" pos="733">
          <p15:clr>
            <a:srgbClr val="FBAE40"/>
          </p15:clr>
        </p15:guide>
        <p15:guide id="3" pos="5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427959"/>
      </p:ext>
    </p:extLst>
  </p:cSld>
  <p:clrMap bg1="lt1" tx1="dk1" bg2="lt2" tx2="dk2" accent1="accent1" accent2="accent2" accent3="accent3" accent4="accent4" accent5="accent5" accent6="accent6" hlink="hlink" folHlink="folHlink"/>
  <p:sldLayoutIdLst>
    <p:sldLayoutId id="2147483798" r:id="rId1"/>
    <p:sldLayoutId id="2147483784" r:id="rId2"/>
    <p:sldLayoutId id="2147483783" r:id="rId3"/>
    <p:sldLayoutId id="2147483786" r:id="rId4"/>
    <p:sldLayoutId id="2147483799" r:id="rId5"/>
    <p:sldLayoutId id="2147483775" r:id="rId6"/>
    <p:sldLayoutId id="2147483787" r:id="rId7"/>
    <p:sldLayoutId id="2147483790" r:id="rId8"/>
    <p:sldLayoutId id="2147483757" r:id="rId9"/>
    <p:sldLayoutId id="2147483650" r:id="rId10"/>
    <p:sldLayoutId id="2147483791" r:id="rId11"/>
    <p:sldLayoutId id="2147483759" r:id="rId12"/>
    <p:sldLayoutId id="2147483742" r:id="rId13"/>
    <p:sldLayoutId id="2147483743" r:id="rId14"/>
    <p:sldLayoutId id="2147483745" r:id="rId15"/>
    <p:sldLayoutId id="2147483763" r:id="rId16"/>
    <p:sldLayoutId id="2147483762" r:id="rId17"/>
    <p:sldLayoutId id="2147483761" r:id="rId18"/>
    <p:sldLayoutId id="2147483760" r:id="rId19"/>
    <p:sldLayoutId id="2147483750" r:id="rId20"/>
    <p:sldLayoutId id="2147483778" r:id="rId21"/>
    <p:sldLayoutId id="2147483777" r:id="rId22"/>
    <p:sldLayoutId id="2147483748" r:id="rId23"/>
    <p:sldLayoutId id="2147483749" r:id="rId24"/>
    <p:sldLayoutId id="2147483746" r:id="rId25"/>
    <p:sldLayoutId id="2147483747" r:id="rId26"/>
    <p:sldLayoutId id="2147483788" r:id="rId27"/>
    <p:sldLayoutId id="2147483789" r:id="rId28"/>
    <p:sldLayoutId id="2147483800" r:id="rId29"/>
    <p:sldLayoutId id="2147483796" r:id="rId30"/>
    <p:sldLayoutId id="2147483674" r:id="rId31"/>
    <p:sldLayoutId id="2147483744" r:id="rId32"/>
    <p:sldLayoutId id="2147483655" r:id="rId33"/>
    <p:sldLayoutId id="2147483656" r:id="rId34"/>
    <p:sldLayoutId id="2147483657" r:id="rId35"/>
    <p:sldLayoutId id="2147483659" r:id="rId36"/>
    <p:sldLayoutId id="2147483769" r:id="rId37"/>
    <p:sldLayoutId id="2147483766" r:id="rId38"/>
    <p:sldLayoutId id="2147483795" r:id="rId39"/>
    <p:sldLayoutId id="2147483793" r:id="rId40"/>
    <p:sldLayoutId id="2147483770" r:id="rId41"/>
    <p:sldLayoutId id="2147483771" r:id="rId42"/>
    <p:sldLayoutId id="2147483772" r:id="rId43"/>
    <p:sldLayoutId id="2147483773" r:id="rId44"/>
    <p:sldLayoutId id="2147483765" r:id="rId45"/>
    <p:sldLayoutId id="2147483661" r:id="rId46"/>
    <p:sldLayoutId id="2147483797" r:id="rId47"/>
  </p:sldLayoutIdLst>
  <p:txStyles>
    <p:titleStyle>
      <a:lvl1pPr algn="l" defTabSz="914400" rtl="0" eaLnBrk="1" latinLnBrk="0" hangingPunct="1">
        <a:lnSpc>
          <a:spcPct val="90000"/>
        </a:lnSpc>
        <a:spcBef>
          <a:spcPct val="0"/>
        </a:spcBef>
        <a:buNone/>
        <a:defRPr sz="2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F01F60DF-86DC-014B-908B-5193D66AF483}"/>
              </a:ext>
            </a:extLst>
          </p:cNvPr>
          <p:cNvSpPr>
            <a:spLocks noGrp="1"/>
          </p:cNvSpPr>
          <p:nvPr>
            <p:ph type="body" sz="quarter" idx="10"/>
          </p:nvPr>
        </p:nvSpPr>
        <p:spPr>
          <a:xfrm>
            <a:off x="527560" y="1148156"/>
            <a:ext cx="5590607" cy="3477352"/>
          </a:xfrm>
        </p:spPr>
        <p:txBody>
          <a:bodyPr>
            <a:normAutofit/>
          </a:bodyPr>
          <a:lstStyle/>
          <a:p>
            <a:r>
              <a:rPr lang="nb-NO" sz="6000" dirty="0" smtClean="0"/>
              <a:t>Intro til Machine Learning</a:t>
            </a:r>
            <a:endParaRPr sz="6000" dirty="0"/>
          </a:p>
        </p:txBody>
      </p:sp>
      <p:sp>
        <p:nvSpPr>
          <p:cNvPr id="3" name="Plassholder for tekst 2">
            <a:extLst>
              <a:ext uri="{FF2B5EF4-FFF2-40B4-BE49-F238E27FC236}">
                <a16:creationId xmlns:a16="http://schemas.microsoft.com/office/drawing/2014/main" id="{B18CF5AB-D77B-054B-B1C7-5361F02A3377}"/>
              </a:ext>
            </a:extLst>
          </p:cNvPr>
          <p:cNvSpPr>
            <a:spLocks noGrp="1"/>
          </p:cNvSpPr>
          <p:nvPr>
            <p:ph type="body" sz="quarter" idx="12"/>
          </p:nvPr>
        </p:nvSpPr>
        <p:spPr/>
        <p:txBody>
          <a:bodyPr>
            <a:normAutofit fontScale="62500" lnSpcReduction="20000"/>
          </a:bodyPr>
          <a:lstStyle/>
          <a:p>
            <a:r>
              <a:rPr lang="nb-NO" dirty="0" smtClean="0"/>
              <a:t>Alf Niklas </a:t>
            </a:r>
            <a:r>
              <a:rPr lang="nb-NO" dirty="0" err="1" smtClean="0"/>
              <a:t>Kalmár</a:t>
            </a:r>
            <a:r>
              <a:rPr lang="nb-NO" dirty="0" smtClean="0"/>
              <a:t> &amp; Anders Kvalvik Kvernberg</a:t>
            </a:r>
            <a:endParaRPr dirty="0"/>
          </a:p>
        </p:txBody>
      </p:sp>
      <p:sp>
        <p:nvSpPr>
          <p:cNvPr id="4" name="Plassholder for tekst 3">
            <a:extLst>
              <a:ext uri="{FF2B5EF4-FFF2-40B4-BE49-F238E27FC236}">
                <a16:creationId xmlns:a16="http://schemas.microsoft.com/office/drawing/2014/main" id="{EDB999E6-B691-6545-B628-8BFCE5498EA3}"/>
              </a:ext>
            </a:extLst>
          </p:cNvPr>
          <p:cNvSpPr>
            <a:spLocks noGrp="1"/>
          </p:cNvSpPr>
          <p:nvPr>
            <p:ph type="body" sz="quarter" idx="13"/>
          </p:nvPr>
        </p:nvSpPr>
        <p:spPr/>
        <p:txBody>
          <a:bodyPr>
            <a:normAutofit lnSpcReduction="10000"/>
          </a:bodyPr>
          <a:lstStyle/>
          <a:p>
            <a:r>
              <a:rPr lang="nb-NO" dirty="0" smtClean="0"/>
              <a:t>21.02.2019</a:t>
            </a:r>
            <a:endParaRPr dirty="0"/>
          </a:p>
        </p:txBody>
      </p:sp>
    </p:spTree>
    <p:extLst>
      <p:ext uri="{BB962C8B-B14F-4D97-AF65-F5344CB8AC3E}">
        <p14:creationId xmlns:p14="http://schemas.microsoft.com/office/powerpoint/2010/main" val="3041008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err="1" smtClean="0"/>
              <a:t>PyTorch</a:t>
            </a:r>
            <a:endParaRPr dirty="0"/>
          </a:p>
        </p:txBody>
      </p:sp>
      <p:pic>
        <p:nvPicPr>
          <p:cNvPr id="1026" name="Picture 2" descr="Bilderesultat for pyto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4064" y="1787336"/>
            <a:ext cx="6677891" cy="3482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46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Praktiske oppgaver</a:t>
            </a:r>
            <a:endParaRPr dirty="0"/>
          </a:p>
        </p:txBody>
      </p:sp>
      <p:pic>
        <p:nvPicPr>
          <p:cNvPr id="7" name="Content Placeholder 6"/>
          <p:cNvPicPr>
            <a:picLocks noGrp="1" noChangeAspect="1"/>
          </p:cNvPicPr>
          <p:nvPr>
            <p:ph sz="quarter" idx="15"/>
          </p:nvPr>
        </p:nvPicPr>
        <p:blipFill>
          <a:blip r:embed="rId2">
            <a:extLst>
              <a:ext uri="{28A0092B-C50C-407E-A947-70E740481C1C}">
                <a14:useLocalDpi xmlns:a14="http://schemas.microsoft.com/office/drawing/2010/main" val="0"/>
              </a:ext>
            </a:extLst>
          </a:blip>
          <a:stretch>
            <a:fillRect/>
          </a:stretch>
        </p:blipFill>
        <p:spPr>
          <a:xfrm>
            <a:off x="1867593" y="1598494"/>
            <a:ext cx="6716684" cy="4597636"/>
          </a:xfrm>
        </p:spPr>
      </p:pic>
    </p:spTree>
    <p:extLst>
      <p:ext uri="{BB962C8B-B14F-4D97-AF65-F5344CB8AC3E}">
        <p14:creationId xmlns:p14="http://schemas.microsoft.com/office/powerpoint/2010/main" val="42064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5"/>
          </p:nvPr>
        </p:nvSpPr>
        <p:spPr/>
        <p:txBody>
          <a:bodyPr/>
          <a:lstStyle/>
          <a:p>
            <a:r>
              <a:rPr lang="nb-NO" dirty="0" smtClean="0"/>
              <a:t>Batch </a:t>
            </a:r>
            <a:r>
              <a:rPr lang="nb-NO" dirty="0" err="1" smtClean="0"/>
              <a:t>size</a:t>
            </a:r>
            <a:r>
              <a:rPr lang="nb-NO" dirty="0" smtClean="0"/>
              <a:t> -&gt; må lekes med, men noe i området 30-300 vil fungere bra</a:t>
            </a:r>
          </a:p>
          <a:p>
            <a:endParaRPr lang="nb-NO" dirty="0"/>
          </a:p>
          <a:p>
            <a:r>
              <a:rPr lang="nb-NO" dirty="0" smtClean="0"/>
              <a:t>Z dim -&gt; denne variabelen styrer hvor mange forskjellige </a:t>
            </a:r>
            <a:r>
              <a:rPr lang="nb-NO" dirty="0" err="1" smtClean="0"/>
              <a:t>mappinger</a:t>
            </a:r>
            <a:r>
              <a:rPr lang="nb-NO" dirty="0" smtClean="0"/>
              <a:t> det finnes mellom input og output. Den bør ikke være for liten og ikke større enn 256.</a:t>
            </a:r>
          </a:p>
          <a:p>
            <a:endParaRPr lang="nb-NO" dirty="0" smtClean="0"/>
          </a:p>
          <a:p>
            <a:r>
              <a:rPr lang="nb-NO" dirty="0" smtClean="0"/>
              <a:t>Learning rate -&gt; Er kanskje den variabelen som har størst innvirkning på ytelsen til modellen og er vanskeligst å optimalisere. Hva denne bør være er avhengig av hvilken </a:t>
            </a:r>
            <a:r>
              <a:rPr lang="nb-NO" dirty="0" err="1" smtClean="0"/>
              <a:t>optimizer</a:t>
            </a:r>
            <a:r>
              <a:rPr lang="nb-NO" dirty="0" smtClean="0"/>
              <a:t> dere bruker. Dere kan se på outputen ganske raskt om den dere benytter er grei. </a:t>
            </a:r>
            <a:endParaRPr lang="nb-NO" dirty="0"/>
          </a:p>
        </p:txBody>
      </p:sp>
      <p:sp>
        <p:nvSpPr>
          <p:cNvPr id="3" name="Title 2"/>
          <p:cNvSpPr>
            <a:spLocks noGrp="1"/>
          </p:cNvSpPr>
          <p:nvPr>
            <p:ph type="title"/>
          </p:nvPr>
        </p:nvSpPr>
        <p:spPr/>
        <p:txBody>
          <a:bodyPr/>
          <a:lstStyle/>
          <a:p>
            <a:r>
              <a:rPr lang="nb-NO" dirty="0"/>
              <a:t>Praktiske oppgaver</a:t>
            </a:r>
          </a:p>
        </p:txBody>
      </p:sp>
    </p:spTree>
    <p:extLst>
      <p:ext uri="{BB962C8B-B14F-4D97-AF65-F5344CB8AC3E}">
        <p14:creationId xmlns:p14="http://schemas.microsoft.com/office/powerpoint/2010/main" val="2325061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965154" y="1261917"/>
            <a:ext cx="3893797" cy="5083175"/>
          </a:xfrm>
        </p:spPr>
      </p:pic>
      <p:sp>
        <p:nvSpPr>
          <p:cNvPr id="3" name="Title 2"/>
          <p:cNvSpPr>
            <a:spLocks noGrp="1"/>
          </p:cNvSpPr>
          <p:nvPr>
            <p:ph type="title"/>
          </p:nvPr>
        </p:nvSpPr>
        <p:spPr/>
        <p:txBody>
          <a:bodyPr/>
          <a:lstStyle/>
          <a:p>
            <a:r>
              <a:rPr lang="nb-NO" dirty="0" smtClean="0"/>
              <a:t>Anbefalt lesing</a:t>
            </a:r>
            <a:endParaRPr lang="nb-NO" dirty="0"/>
          </a:p>
        </p:txBody>
      </p:sp>
      <p:pic>
        <p:nvPicPr>
          <p:cNvPr id="3076" name="Picture 4" descr="Bilderesultat for tom mitchell machine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153" y="1541318"/>
            <a:ext cx="29908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11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C841DA8F-170C-2441-9B10-956277653C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5287" y="404355"/>
            <a:ext cx="4533900" cy="5956300"/>
          </a:xfrm>
          <a:prstGeom prst="rect">
            <a:avLst/>
          </a:prstGeom>
        </p:spPr>
      </p:pic>
    </p:spTree>
    <p:extLst>
      <p:ext uri="{BB962C8B-B14F-4D97-AF65-F5344CB8AC3E}">
        <p14:creationId xmlns:p14="http://schemas.microsoft.com/office/powerpoint/2010/main" val="27574101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lassholder for tekst 21"/>
          <p:cNvSpPr>
            <a:spLocks noGrp="1"/>
          </p:cNvSpPr>
          <p:nvPr>
            <p:ph type="body" sz="quarter" idx="10"/>
          </p:nvPr>
        </p:nvSpPr>
        <p:spPr/>
        <p:txBody>
          <a:bodyPr/>
          <a:lstStyle/>
          <a:p>
            <a:r>
              <a:rPr lang="nb-NO" dirty="0" err="1"/>
              <a:t>Thanks</a:t>
            </a:r>
            <a:r>
              <a:rPr lang="nb-NO" dirty="0"/>
              <a:t> for</a:t>
            </a:r>
            <a:br>
              <a:rPr lang="nb-NO" dirty="0"/>
            </a:br>
            <a:r>
              <a:rPr lang="nb-NO" dirty="0" err="1"/>
              <a:t>watching</a:t>
            </a:r>
            <a:endParaRPr dirty="0"/>
          </a:p>
        </p:txBody>
      </p:sp>
      <p:sp>
        <p:nvSpPr>
          <p:cNvPr id="3" name="TextBox 19"/>
          <p:cNvSpPr txBox="1"/>
          <p:nvPr/>
        </p:nvSpPr>
        <p:spPr>
          <a:xfrm>
            <a:off x="4998298" y="6205268"/>
            <a:ext cx="2195404" cy="164212"/>
          </a:xfrm>
          <a:prstGeom prst="rect">
            <a:avLst/>
          </a:prstGeom>
          <a:noFill/>
        </p:spPr>
        <p:txBody>
          <a:bodyPr wrap="square" lIns="0" tIns="0" rIns="0" bIns="0" rtlCol="0">
            <a:spAutoFit/>
          </a:bodyPr>
          <a:lstStyle/>
          <a:p>
            <a:pPr algn="ctr"/>
            <a:r>
              <a:rPr lang="en-US" sz="1067" dirty="0" err="1">
                <a:solidFill>
                  <a:schemeClr val="bg1"/>
                </a:solidFill>
                <a:ea typeface="Roboto" panose="02000000000000000000" pitchFamily="2" charset="0"/>
                <a:cs typeface="Calibri"/>
              </a:rPr>
              <a:t>www.soprasteria.no</a:t>
            </a:r>
            <a:endParaRPr lang="en-US" sz="1067" dirty="0">
              <a:solidFill>
                <a:schemeClr val="bg1"/>
              </a:solidFill>
              <a:latin typeface="Calibri"/>
              <a:ea typeface="Roboto" panose="02000000000000000000" pitchFamily="2" charset="0"/>
              <a:cs typeface="Calibri"/>
            </a:endParaRPr>
          </a:p>
        </p:txBody>
      </p:sp>
    </p:spTree>
    <p:extLst>
      <p:ext uri="{BB962C8B-B14F-4D97-AF65-F5344CB8AC3E}">
        <p14:creationId xmlns:p14="http://schemas.microsoft.com/office/powerpoint/2010/main" val="4700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tekst 4">
            <a:extLst>
              <a:ext uri="{FF2B5EF4-FFF2-40B4-BE49-F238E27FC236}">
                <a16:creationId xmlns:a16="http://schemas.microsoft.com/office/drawing/2014/main" id="{2E4E881F-19FF-0B45-9C0A-8C1DAC6D1D22}"/>
              </a:ext>
            </a:extLst>
          </p:cNvPr>
          <p:cNvSpPr>
            <a:spLocks noGrp="1"/>
          </p:cNvSpPr>
          <p:nvPr>
            <p:ph type="body" sz="quarter" idx="14"/>
          </p:nvPr>
        </p:nvSpPr>
        <p:spPr/>
        <p:txBody>
          <a:bodyPr>
            <a:normAutofit/>
          </a:bodyPr>
          <a:lstStyle/>
          <a:p>
            <a:r>
              <a:rPr lang="nb-NO" dirty="0" smtClean="0"/>
              <a:t>Kort introduksjon</a:t>
            </a:r>
          </a:p>
          <a:p>
            <a:r>
              <a:rPr lang="nb-NO" dirty="0" smtClean="0"/>
              <a:t>Gjennomgang av Neural Networks</a:t>
            </a:r>
          </a:p>
          <a:p>
            <a:r>
              <a:rPr lang="nb-NO" dirty="0" smtClean="0"/>
              <a:t>Gjennomgang </a:t>
            </a:r>
            <a:r>
              <a:rPr lang="nb-NO" dirty="0"/>
              <a:t>av </a:t>
            </a:r>
            <a:r>
              <a:rPr lang="nb-NO" dirty="0" smtClean="0"/>
              <a:t>Generative </a:t>
            </a:r>
            <a:r>
              <a:rPr lang="nb-NO" dirty="0" err="1" smtClean="0"/>
              <a:t>Adversarial</a:t>
            </a:r>
            <a:r>
              <a:rPr lang="nb-NO" dirty="0" smtClean="0"/>
              <a:t> Networks</a:t>
            </a:r>
          </a:p>
          <a:p>
            <a:r>
              <a:rPr lang="nb-NO" dirty="0" smtClean="0"/>
              <a:t>Gjennomgang av </a:t>
            </a:r>
            <a:r>
              <a:rPr lang="nb-NO" dirty="0" err="1" smtClean="0"/>
              <a:t>Regularization</a:t>
            </a:r>
            <a:endParaRPr lang="nb-NO" dirty="0" smtClean="0"/>
          </a:p>
          <a:p>
            <a:r>
              <a:rPr lang="nb-NO" dirty="0" smtClean="0"/>
              <a:t>Kort om </a:t>
            </a:r>
            <a:r>
              <a:rPr lang="nb-NO" dirty="0" err="1" smtClean="0"/>
              <a:t>PyTorch</a:t>
            </a:r>
            <a:r>
              <a:rPr lang="nb-NO" dirty="0"/>
              <a:t> </a:t>
            </a:r>
            <a:r>
              <a:rPr lang="nb-NO" dirty="0" smtClean="0"/>
              <a:t>og en kort demo</a:t>
            </a:r>
          </a:p>
          <a:p>
            <a:r>
              <a:rPr lang="nb-NO" dirty="0" smtClean="0"/>
              <a:t>Praktisk oppgave</a:t>
            </a:r>
            <a:endParaRPr dirty="0"/>
          </a:p>
        </p:txBody>
      </p:sp>
      <p:sp>
        <p:nvSpPr>
          <p:cNvPr id="4" name="Tittel 3">
            <a:extLst>
              <a:ext uri="{FF2B5EF4-FFF2-40B4-BE49-F238E27FC236}">
                <a16:creationId xmlns:a16="http://schemas.microsoft.com/office/drawing/2014/main" id="{F7B7D764-3FAF-0F42-945E-4494C5F24820}"/>
              </a:ext>
            </a:extLst>
          </p:cNvPr>
          <p:cNvSpPr>
            <a:spLocks noGrp="1"/>
          </p:cNvSpPr>
          <p:nvPr>
            <p:ph type="title"/>
          </p:nvPr>
        </p:nvSpPr>
        <p:spPr/>
        <p:txBody>
          <a:bodyPr/>
          <a:lstStyle/>
          <a:p>
            <a:r>
              <a:rPr lang="nb-NO" dirty="0" smtClean="0"/>
              <a:t>Agenda</a:t>
            </a:r>
            <a:endParaRPr dirty="0"/>
          </a:p>
        </p:txBody>
      </p:sp>
    </p:spTree>
    <p:extLst>
      <p:ext uri="{BB962C8B-B14F-4D97-AF65-F5344CB8AC3E}">
        <p14:creationId xmlns:p14="http://schemas.microsoft.com/office/powerpoint/2010/main" val="22784757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endParaRPr lang="nb-NO" dirty="0" smtClean="0"/>
          </a:p>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smtClean="0"/>
              <a:t>Neural Networks</a:t>
            </a:r>
            <a:endParaRPr dirty="0"/>
          </a:p>
        </p:txBody>
      </p:sp>
      <p:pic>
        <p:nvPicPr>
          <p:cNvPr id="4" name="Picture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29080" y="2011680"/>
            <a:ext cx="9595080" cy="3601440"/>
          </a:xfrm>
          <a:prstGeom prst="rect">
            <a:avLst/>
          </a:prstGeom>
          <a:noFill/>
          <a:ln>
            <a:noFill/>
          </a:ln>
        </p:spPr>
      </p:pic>
    </p:spTree>
    <p:extLst>
      <p:ext uri="{BB962C8B-B14F-4D97-AF65-F5344CB8AC3E}">
        <p14:creationId xmlns:p14="http://schemas.microsoft.com/office/powerpoint/2010/main" val="3785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a:xfrm>
            <a:off x="1110528" y="-28108"/>
            <a:ext cx="10278197" cy="1218457"/>
          </a:xfrm>
        </p:spPr>
        <p:txBody>
          <a:bodyPr/>
          <a:lstStyle/>
          <a:p>
            <a:r>
              <a:rPr lang="nb-NO" dirty="0"/>
              <a:t>Generative </a:t>
            </a:r>
            <a:r>
              <a:rPr lang="nb-NO" dirty="0" err="1"/>
              <a:t>Adversarial</a:t>
            </a:r>
            <a:r>
              <a:rPr lang="nb-NO" dirty="0"/>
              <a:t> Networks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885" y="1829518"/>
            <a:ext cx="3525987" cy="3716918"/>
          </a:xfrm>
          <a:prstGeom prst="rect">
            <a:avLst/>
          </a:prstGeom>
        </p:spPr>
      </p:pic>
      <p:sp>
        <p:nvSpPr>
          <p:cNvPr id="5" name="AutoShape 2" descr="Bilderesultat for mnist"/>
          <p:cNvSpPr>
            <a:spLocks noChangeAspect="1" noChangeArrowheads="1"/>
          </p:cNvSpPr>
          <p:nvPr/>
        </p:nvSpPr>
        <p:spPr bwMode="auto">
          <a:xfrm>
            <a:off x="155575" y="-2065338"/>
            <a:ext cx="5734050" cy="4305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pic>
        <p:nvPicPr>
          <p:cNvPr id="1030" name="Picture 6" descr="Bilderesultat for mn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52665"/>
            <a:ext cx="2890983" cy="2891272"/>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42820" y="3492934"/>
            <a:ext cx="808182"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53631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687151" y="1650336"/>
            <a:ext cx="9124950" cy="4391025"/>
          </a:xfrm>
        </p:spPr>
      </p:pic>
      <p:sp>
        <p:nvSpPr>
          <p:cNvPr id="3" name="Title 2"/>
          <p:cNvSpPr>
            <a:spLocks noGrp="1"/>
          </p:cNvSpPr>
          <p:nvPr>
            <p:ph type="title"/>
          </p:nvPr>
        </p:nvSpPr>
        <p:spPr>
          <a:xfrm>
            <a:off x="1110528" y="-41564"/>
            <a:ext cx="10278197" cy="1218457"/>
          </a:xfrm>
        </p:spPr>
        <p:txBody>
          <a:bodyPr/>
          <a:lstStyle/>
          <a:p>
            <a:r>
              <a:rPr lang="nb-NO" dirty="0"/>
              <a:t>Generative </a:t>
            </a:r>
            <a:r>
              <a:rPr lang="nb-NO" dirty="0" err="1"/>
              <a:t>Adversarial</a:t>
            </a:r>
            <a:r>
              <a:rPr lang="nb-NO" dirty="0"/>
              <a:t> Networks</a:t>
            </a:r>
          </a:p>
        </p:txBody>
      </p:sp>
    </p:spTree>
    <p:extLst>
      <p:ext uri="{BB962C8B-B14F-4D97-AF65-F5344CB8AC3E}">
        <p14:creationId xmlns:p14="http://schemas.microsoft.com/office/powerpoint/2010/main" val="114101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200150" y="1751822"/>
            <a:ext cx="10277475" cy="3764509"/>
          </a:xfrm>
        </p:spPr>
      </p:pic>
      <p:sp>
        <p:nvSpPr>
          <p:cNvPr id="3" name="Title 2"/>
          <p:cNvSpPr>
            <a:spLocks noGrp="1"/>
          </p:cNvSpPr>
          <p:nvPr>
            <p:ph type="title"/>
          </p:nvPr>
        </p:nvSpPr>
        <p:spPr>
          <a:xfrm>
            <a:off x="1110528" y="-41563"/>
            <a:ext cx="10278197" cy="1218457"/>
          </a:xfrm>
        </p:spPr>
        <p:txBody>
          <a:bodyPr/>
          <a:lstStyle/>
          <a:p>
            <a:r>
              <a:rPr lang="nb-NO" dirty="0"/>
              <a:t>Generative </a:t>
            </a:r>
            <a:r>
              <a:rPr lang="nb-NO" dirty="0" err="1"/>
              <a:t>Adversarial</a:t>
            </a:r>
            <a:r>
              <a:rPr lang="nb-NO" dirty="0"/>
              <a:t> Networks</a:t>
            </a:r>
          </a:p>
        </p:txBody>
      </p:sp>
    </p:spTree>
    <p:extLst>
      <p:ext uri="{BB962C8B-B14F-4D97-AF65-F5344CB8AC3E}">
        <p14:creationId xmlns:p14="http://schemas.microsoft.com/office/powerpoint/2010/main" val="3540115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tekst 2"/>
          <p:cNvSpPr>
            <a:spLocks noGrp="1"/>
          </p:cNvSpPr>
          <p:nvPr>
            <p:ph sz="quarter" idx="15"/>
          </p:nvPr>
        </p:nvSpPr>
        <p:spPr>
          <a:prstGeom prst="rect">
            <a:avLst/>
          </a:prstGeom>
        </p:spPr>
        <p:txBody>
          <a:bodyPr/>
          <a:lstStyle/>
          <a:p>
            <a:pPr marL="0" indent="0">
              <a:buNone/>
            </a:pPr>
            <a:endParaRPr dirty="0"/>
          </a:p>
        </p:txBody>
      </p:sp>
      <p:sp>
        <p:nvSpPr>
          <p:cNvPr id="2" name="Tittel 1">
            <a:extLst>
              <a:ext uri="{FF2B5EF4-FFF2-40B4-BE49-F238E27FC236}">
                <a16:creationId xmlns:a16="http://schemas.microsoft.com/office/drawing/2014/main" id="{579C432A-7315-524A-98AC-81111F562A65}"/>
              </a:ext>
            </a:extLst>
          </p:cNvPr>
          <p:cNvSpPr>
            <a:spLocks noGrp="1"/>
          </p:cNvSpPr>
          <p:nvPr>
            <p:ph type="title"/>
          </p:nvPr>
        </p:nvSpPr>
        <p:spPr/>
        <p:txBody>
          <a:bodyPr/>
          <a:lstStyle/>
          <a:p>
            <a:r>
              <a:rPr lang="nb-NO" dirty="0" err="1" smtClean="0"/>
              <a:t>Regularization</a:t>
            </a:r>
            <a:endParaRPr dirty="0"/>
          </a:p>
        </p:txBody>
      </p:sp>
      <p:pic>
        <p:nvPicPr>
          <p:cNvPr id="1028" name="Picture 4" descr="https://i.stack.imgur.com/d9ML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408" y="1936204"/>
            <a:ext cx="8141758" cy="3782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9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5"/>
          </p:nvPr>
        </p:nvPicPr>
        <p:blipFill>
          <a:blip r:embed="rId3"/>
          <a:stretch>
            <a:fillRect/>
          </a:stretch>
        </p:blipFill>
        <p:spPr>
          <a:xfrm>
            <a:off x="2947916" y="1355725"/>
            <a:ext cx="6209732" cy="5083175"/>
          </a:xfrm>
          <a:prstGeom prst="rect">
            <a:avLst/>
          </a:prstGeom>
        </p:spPr>
      </p:pic>
      <p:sp>
        <p:nvSpPr>
          <p:cNvPr id="3" name="Title 2"/>
          <p:cNvSpPr>
            <a:spLocks noGrp="1"/>
          </p:cNvSpPr>
          <p:nvPr>
            <p:ph type="title"/>
          </p:nvPr>
        </p:nvSpPr>
        <p:spPr/>
        <p:txBody>
          <a:bodyPr/>
          <a:lstStyle/>
          <a:p>
            <a:r>
              <a:rPr lang="nb-NO" dirty="0" err="1" smtClean="0"/>
              <a:t>Dropout</a:t>
            </a:r>
            <a:endParaRPr lang="nb-NO" dirty="0"/>
          </a:p>
        </p:txBody>
      </p:sp>
    </p:spTree>
    <p:extLst>
      <p:ext uri="{BB962C8B-B14F-4D97-AF65-F5344CB8AC3E}">
        <p14:creationId xmlns:p14="http://schemas.microsoft.com/office/powerpoint/2010/main" val="278612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dirty="0" err="1" smtClean="0"/>
              <a:t>Weight</a:t>
            </a:r>
            <a:r>
              <a:rPr lang="nb-NO" dirty="0" smtClean="0"/>
              <a:t> </a:t>
            </a:r>
            <a:r>
              <a:rPr lang="nb-NO" dirty="0" err="1" smtClean="0"/>
              <a:t>Clipping</a:t>
            </a:r>
            <a:endParaRPr lang="nb-NO" dirty="0"/>
          </a:p>
        </p:txBody>
      </p:sp>
      <p:pic>
        <p:nvPicPr>
          <p:cNvPr id="4" name="Picture 2" descr="https://cdn-images-1.medium.com/max/800/1*0PEvLhk1mCC_qQlGepKBQQ.png"/>
          <p:cNvPicPr>
            <a:picLocks noGrp="1" noChangeAspect="1" noChangeArrowheads="1"/>
          </p:cNvPicPr>
          <p:nvPr>
            <p:ph sz="quarter" idx="15"/>
          </p:nvPr>
        </p:nvPicPr>
        <p:blipFill>
          <a:blip r:embed="rId3">
            <a:extLst>
              <a:ext uri="{28A0092B-C50C-407E-A947-70E740481C1C}">
                <a14:useLocalDpi xmlns:a14="http://schemas.microsoft.com/office/drawing/2010/main" val="0"/>
              </a:ext>
            </a:extLst>
          </a:blip>
          <a:srcRect/>
          <a:stretch>
            <a:fillRect/>
          </a:stretch>
        </p:blipFill>
        <p:spPr bwMode="auto">
          <a:xfrm>
            <a:off x="1596788" y="1546971"/>
            <a:ext cx="8352430" cy="4205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2647"/>
      </p:ext>
    </p:extLst>
  </p:cSld>
  <p:clrMapOvr>
    <a:masterClrMapping/>
  </p:clrMapOvr>
</p:sld>
</file>

<file path=ppt/theme/theme1.xml><?xml version="1.0" encoding="utf-8"?>
<a:theme xmlns:a="http://schemas.openxmlformats.org/drawingml/2006/main" name="Office Theme">
  <a:themeElements>
    <a:clrScheme name="Template Sopra Steria 2018">
      <a:dk1>
        <a:srgbClr val="000000"/>
      </a:dk1>
      <a:lt1>
        <a:srgbClr val="FFFFFF"/>
      </a:lt1>
      <a:dk2>
        <a:srgbClr val="555554"/>
      </a:dk2>
      <a:lt2>
        <a:srgbClr val="ECEDED"/>
      </a:lt2>
      <a:accent1>
        <a:srgbClr val="CF022B"/>
      </a:accent1>
      <a:accent2>
        <a:srgbClr val="7B7C7E"/>
      </a:accent2>
      <a:accent3>
        <a:srgbClr val="41738C"/>
      </a:accent3>
      <a:accent4>
        <a:srgbClr val="E1DACD"/>
      </a:accent4>
      <a:accent5>
        <a:srgbClr val="CAE0E8"/>
      </a:accent5>
      <a:accent6>
        <a:srgbClr val="E9DBDB"/>
      </a:accent6>
      <a:hlink>
        <a:srgbClr val="8C2350"/>
      </a:hlink>
      <a:folHlink>
        <a:srgbClr val="DA367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 Sopra Steria PPT Template" id="{22E818E0-7F09-4CED-808E-6EF7F002DD2C}" vid="{86A8A07C-A038-4619-8EFD-51FA71ED18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Template xmlns="63b24021-16b9-40b4-bc11-ddf9adc8c119">PowerPoint</Templat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D30C2A4805C14FA566CBCB9C9AFB7C" ma:contentTypeVersion="8" ma:contentTypeDescription="Create a new document." ma:contentTypeScope="" ma:versionID="6314aa01e6bb62bc029e914ddbf5df50">
  <xsd:schema xmlns:xsd="http://www.w3.org/2001/XMLSchema" xmlns:xs="http://www.w3.org/2001/XMLSchema" xmlns:p="http://schemas.microsoft.com/office/2006/metadata/properties" xmlns:ns2="21f1b9a1-a14a-4bc7-a26e-d14c8d65680a" xmlns:ns3="63b24021-16b9-40b4-bc11-ddf9adc8c119" xmlns:ns4="0bcf754d-9d7a-4c89-b56d-8c7ee0da1d69" targetNamespace="http://schemas.microsoft.com/office/2006/metadata/properties" ma:root="true" ma:fieldsID="f45eb0c8677703422d72ae872bcb15e7" ns2:_="" ns3:_="" ns4:_="">
    <xsd:import namespace="21f1b9a1-a14a-4bc7-a26e-d14c8d65680a"/>
    <xsd:import namespace="63b24021-16b9-40b4-bc11-ddf9adc8c119"/>
    <xsd:import namespace="0bcf754d-9d7a-4c89-b56d-8c7ee0da1d69"/>
    <xsd:element name="properties">
      <xsd:complexType>
        <xsd:sequence>
          <xsd:element name="documentManagement">
            <xsd:complexType>
              <xsd:all>
                <xsd:element ref="ns2:TaxCatchAll" minOccurs="0"/>
                <xsd:element ref="ns2:m7b91fbce3df4f5da115d1433180bceb" minOccurs="0"/>
                <xsd:element ref="ns3:Template"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MediaServiceFastMetadata" minOccurs="0"/>
                <xsd:element ref="ns4:SharedWithUsers" minOccurs="0"/>
                <xsd:element ref="ns4:SharedWithDetails" minOccurs="0"/>
                <xsd:element ref="ns3:MediaService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1a25ee16-933c-4828-8c73-215ecf0b6e78}" ma:internalName="TaxCatchAll" ma:showField="CatchAllData"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Label" ma:index="11" nillable="true" ma:displayName="Taxonomy Catch All Column1" ma:hidden="true" ma:list="{1a25ee16-933c-4828-8c73-215ecf0b6e78}" ma:internalName="TaxCatchAllLabel" ma:readOnly="true" ma:showField="CatchAllDataLabel" ma:web="0bcf754d-9d7a-4c89-b56d-8c7ee0da1d69">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63b24021-16b9-40b4-bc11-ddf9adc8c119" elementFormDefault="qualified">
    <xsd:import namespace="http://schemas.microsoft.com/office/2006/documentManagement/types"/>
    <xsd:import namespace="http://schemas.microsoft.com/office/infopath/2007/PartnerControls"/>
    <xsd:element name="Template" ma:index="10" nillable="true" ma:displayName="Template" ma:default="Norwegian" ma:format="Dropdown" ma:internalName="Template">
      <xsd:simpleType>
        <xsd:restriction base="dms:Choice">
          <xsd:enumeration value="Norwegian"/>
          <xsd:enumeration value="Swedish"/>
          <xsd:enumeration value="Danish"/>
          <xsd:enumeration value="English"/>
          <xsd:enumeration value="Tools"/>
          <xsd:enumeration value="PowerPoint"/>
          <xsd:enumeration value="Word"/>
        </xsd:restriction>
      </xsd:simpleType>
    </xsd:element>
    <xsd:element name="MediaServiceFastMetadata" ma:index="20" nillable="true" ma:displayName="MediaServiceFastMetadata" ma:hidden="true" ma:internalName="MediaServiceFastMetadata" ma:readOnly="true">
      <xsd:simpleType>
        <xsd:restriction base="dms:Note"/>
      </xsd:simpleType>
    </xsd:element>
    <xsd:element name="MediaServiceMetadata" ma:index="23" nillable="true" ma:displayName="MediaServiceMetadata" ma:hidden="true" ma:internalName="MediaServiceMetadata" ma:readOnly="true">
      <xsd:simpleType>
        <xsd:restriction base="dms:Note"/>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bcf754d-9d7a-4c89-b56d-8c7ee0da1d69"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00e2059-5ee7-47e9-8d7c-e5c5b9f97e02" ContentTypeId="0x01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FC429F-5D6B-4866-82C2-C92254C4921B}">
  <ds:schemaRefs>
    <ds:schemaRef ds:uri="http://purl.org/dc/terms/"/>
    <ds:schemaRef ds:uri="http://schemas.microsoft.com/office/2006/documentManagement/types"/>
    <ds:schemaRef ds:uri="http://purl.org/dc/dcmitype/"/>
    <ds:schemaRef ds:uri="21f1b9a1-a14a-4bc7-a26e-d14c8d65680a"/>
    <ds:schemaRef ds:uri="http://schemas.openxmlformats.org/package/2006/metadata/core-properties"/>
    <ds:schemaRef ds:uri="http://purl.org/dc/elements/1.1/"/>
    <ds:schemaRef ds:uri="http://schemas.microsoft.com/office/2006/metadata/properties"/>
    <ds:schemaRef ds:uri="0bcf754d-9d7a-4c89-b56d-8c7ee0da1d69"/>
    <ds:schemaRef ds:uri="http://schemas.microsoft.com/office/infopath/2007/PartnerControls"/>
    <ds:schemaRef ds:uri="63b24021-16b9-40b4-bc11-ddf9adc8c119"/>
    <ds:schemaRef ds:uri="http://www.w3.org/XML/1998/namespace"/>
  </ds:schemaRefs>
</ds:datastoreItem>
</file>

<file path=customXml/itemProps2.xml><?xml version="1.0" encoding="utf-8"?>
<ds:datastoreItem xmlns:ds="http://schemas.openxmlformats.org/officeDocument/2006/customXml" ds:itemID="{C7F5B4AA-30D7-4428-AAE6-0B7E1E8B01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63b24021-16b9-40b4-bc11-ddf9adc8c119"/>
    <ds:schemaRef ds:uri="0bcf754d-9d7a-4c89-b56d-8c7ee0da1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0B3D7-12B2-469F-B527-28BC20A38050}">
  <ds:schemaRefs>
    <ds:schemaRef ds:uri="Microsoft.SharePoint.Taxonomy.ContentTypeSync"/>
  </ds:schemaRefs>
</ds:datastoreItem>
</file>

<file path=customXml/itemProps4.xml><?xml version="1.0" encoding="utf-8"?>
<ds:datastoreItem xmlns:ds="http://schemas.openxmlformats.org/officeDocument/2006/customXml" ds:itemID="{006804B9-79B1-4F7A-BC8D-117F6AE5AD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 Sopra Steria PPT Template</Template>
  <TotalTime>530</TotalTime>
  <Words>801</Words>
  <Application>Microsoft Office PowerPoint</Application>
  <PresentationFormat>Widescreen</PresentationFormat>
  <Paragraphs>74</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Cat</vt:lpstr>
      <vt:lpstr>Mangal</vt:lpstr>
      <vt:lpstr>Roboto</vt:lpstr>
      <vt:lpstr>Tahoma</vt:lpstr>
      <vt:lpstr>Office Theme</vt:lpstr>
      <vt:lpstr>PowerPoint Presentation</vt:lpstr>
      <vt:lpstr>Agenda</vt:lpstr>
      <vt:lpstr>Neural Networks</vt:lpstr>
      <vt:lpstr>Generative Adversarial Networks</vt:lpstr>
      <vt:lpstr>Generative Adversarial Networks</vt:lpstr>
      <vt:lpstr>Generative Adversarial Networks</vt:lpstr>
      <vt:lpstr>Regularization</vt:lpstr>
      <vt:lpstr>Dropout</vt:lpstr>
      <vt:lpstr>Weight Clipping</vt:lpstr>
      <vt:lpstr>PyTorch</vt:lpstr>
      <vt:lpstr>Praktiske oppgaver</vt:lpstr>
      <vt:lpstr>Praktiske oppgaver</vt:lpstr>
      <vt:lpstr>Anbefalt lesing</vt:lpstr>
      <vt:lpstr>PowerPoint Presentation</vt:lpstr>
      <vt:lpstr>PowerPoint Presentation</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KALMAR Alf</dc:creator>
  <cp:lastModifiedBy>KALMAR Alf</cp:lastModifiedBy>
  <cp:revision>25</cp:revision>
  <cp:lastPrinted>2017-11-26T10:34:55Z</cp:lastPrinted>
  <dcterms:created xsi:type="dcterms:W3CDTF">2019-02-18T13:29:47Z</dcterms:created>
  <dcterms:modified xsi:type="dcterms:W3CDTF">2019-02-20T17:24:15Z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0x010100E9D30C2A4805C14FA566CBCB9C9AFB7C</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ies>
</file>